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44" r:id="rId2"/>
  </p:sldMasterIdLst>
  <p:notesMasterIdLst>
    <p:notesMasterId r:id="rId24"/>
  </p:notesMasterIdLst>
  <p:sldIdLst>
    <p:sldId id="257" r:id="rId3"/>
    <p:sldId id="258" r:id="rId4"/>
    <p:sldId id="259" r:id="rId5"/>
    <p:sldId id="281" r:id="rId6"/>
    <p:sldId id="260" r:id="rId7"/>
    <p:sldId id="265" r:id="rId8"/>
    <p:sldId id="267" r:id="rId9"/>
    <p:sldId id="287" r:id="rId10"/>
    <p:sldId id="269" r:id="rId11"/>
    <p:sldId id="270" r:id="rId12"/>
    <p:sldId id="268" r:id="rId13"/>
    <p:sldId id="288" r:id="rId14"/>
    <p:sldId id="289" r:id="rId15"/>
    <p:sldId id="284" r:id="rId16"/>
    <p:sldId id="285" r:id="rId17"/>
    <p:sldId id="286" r:id="rId18"/>
    <p:sldId id="283" r:id="rId19"/>
    <p:sldId id="277" r:id="rId20"/>
    <p:sldId id="278" r:id="rId21"/>
    <p:sldId id="280" r:id="rId22"/>
    <p:sldId id="264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AE0CF9-9A66-4CEA-92B4-96B04F8A6730}" v="399" dt="2024-12-04T10:36:38.9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y Brown" userId="5e70d7ba-06ec-45ef-a5a6-41eac0ce51e1" providerId="ADAL" clId="{9EAE0CF9-9A66-4CEA-92B4-96B04F8A6730}"/>
    <pc:docChg chg="undo custSel addSld delSld modSld sldOrd addMainMaster delMainMaster">
      <pc:chgData name="Lucy Brown" userId="5e70d7ba-06ec-45ef-a5a6-41eac0ce51e1" providerId="ADAL" clId="{9EAE0CF9-9A66-4CEA-92B4-96B04F8A6730}" dt="2024-12-05T09:53:13.032" v="954"/>
      <pc:docMkLst>
        <pc:docMk/>
      </pc:docMkLst>
      <pc:sldChg chg="del">
        <pc:chgData name="Lucy Brown" userId="5e70d7ba-06ec-45ef-a5a6-41eac0ce51e1" providerId="ADAL" clId="{9EAE0CF9-9A66-4CEA-92B4-96B04F8A6730}" dt="2024-11-29T13:58:02.031" v="4" actId="2696"/>
        <pc:sldMkLst>
          <pc:docMk/>
          <pc:sldMk cId="2438605962" sldId="261"/>
        </pc:sldMkLst>
      </pc:sldChg>
      <pc:sldChg chg="modSp mod">
        <pc:chgData name="Lucy Brown" userId="5e70d7ba-06ec-45ef-a5a6-41eac0ce51e1" providerId="ADAL" clId="{9EAE0CF9-9A66-4CEA-92B4-96B04F8A6730}" dt="2024-12-04T22:00:41.225" v="910" actId="1076"/>
        <pc:sldMkLst>
          <pc:docMk/>
          <pc:sldMk cId="3678034273" sldId="267"/>
        </pc:sldMkLst>
        <pc:spChg chg="mod">
          <ac:chgData name="Lucy Brown" userId="5e70d7ba-06ec-45ef-a5a6-41eac0ce51e1" providerId="ADAL" clId="{9EAE0CF9-9A66-4CEA-92B4-96B04F8A6730}" dt="2024-12-04T22:00:41.225" v="910" actId="1076"/>
          <ac:spMkLst>
            <pc:docMk/>
            <pc:sldMk cId="3678034273" sldId="267"/>
            <ac:spMk id="6" creationId="{4551D552-D16F-C813-BE21-BD8ACF426FE1}"/>
          </ac:spMkLst>
        </pc:spChg>
        <pc:spChg chg="mod">
          <ac:chgData name="Lucy Brown" userId="5e70d7ba-06ec-45ef-a5a6-41eac0ce51e1" providerId="ADAL" clId="{9EAE0CF9-9A66-4CEA-92B4-96B04F8A6730}" dt="2024-12-04T09:43:00.720" v="633" actId="20577"/>
          <ac:spMkLst>
            <pc:docMk/>
            <pc:sldMk cId="3678034273" sldId="267"/>
            <ac:spMk id="11" creationId="{9811953A-B0A8-CFEF-3E0E-6D131B879824}"/>
          </ac:spMkLst>
        </pc:spChg>
      </pc:sldChg>
      <pc:sldChg chg="modSp">
        <pc:chgData name="Lucy Brown" userId="5e70d7ba-06ec-45ef-a5a6-41eac0ce51e1" providerId="ADAL" clId="{9EAE0CF9-9A66-4CEA-92B4-96B04F8A6730}" dt="2024-12-04T09:51:24.044" v="672" actId="20577"/>
        <pc:sldMkLst>
          <pc:docMk/>
          <pc:sldMk cId="3744639039" sldId="269"/>
        </pc:sldMkLst>
        <pc:spChg chg="mod">
          <ac:chgData name="Lucy Brown" userId="5e70d7ba-06ec-45ef-a5a6-41eac0ce51e1" providerId="ADAL" clId="{9EAE0CF9-9A66-4CEA-92B4-96B04F8A6730}" dt="2024-12-04T09:51:24.044" v="672" actId="20577"/>
          <ac:spMkLst>
            <pc:docMk/>
            <pc:sldMk cId="3744639039" sldId="269"/>
            <ac:spMk id="2" creationId="{0A98201D-4D57-143E-4414-8DEB3241D4E0}"/>
          </ac:spMkLst>
        </pc:spChg>
      </pc:sldChg>
      <pc:sldChg chg="del">
        <pc:chgData name="Lucy Brown" userId="5e70d7ba-06ec-45ef-a5a6-41eac0ce51e1" providerId="ADAL" clId="{9EAE0CF9-9A66-4CEA-92B4-96B04F8A6730}" dt="2024-11-29T13:59:56.182" v="12" actId="47"/>
        <pc:sldMkLst>
          <pc:docMk/>
          <pc:sldMk cId="3270519975" sldId="271"/>
        </pc:sldMkLst>
      </pc:sldChg>
      <pc:sldChg chg="del">
        <pc:chgData name="Lucy Brown" userId="5e70d7ba-06ec-45ef-a5a6-41eac0ce51e1" providerId="ADAL" clId="{9EAE0CF9-9A66-4CEA-92B4-96B04F8A6730}" dt="2024-11-29T13:59:57.731" v="13" actId="47"/>
        <pc:sldMkLst>
          <pc:docMk/>
          <pc:sldMk cId="3454793106" sldId="272"/>
        </pc:sldMkLst>
      </pc:sldChg>
      <pc:sldChg chg="del">
        <pc:chgData name="Lucy Brown" userId="5e70d7ba-06ec-45ef-a5a6-41eac0ce51e1" providerId="ADAL" clId="{9EAE0CF9-9A66-4CEA-92B4-96B04F8A6730}" dt="2024-11-29T13:58:25.082" v="7" actId="47"/>
        <pc:sldMkLst>
          <pc:docMk/>
          <pc:sldMk cId="1419388565" sldId="274"/>
        </pc:sldMkLst>
      </pc:sldChg>
      <pc:sldChg chg="addSp delSp modSp mod">
        <pc:chgData name="Lucy Brown" userId="5e70d7ba-06ec-45ef-a5a6-41eac0ce51e1" providerId="ADAL" clId="{9EAE0CF9-9A66-4CEA-92B4-96B04F8A6730}" dt="2024-12-04T22:02:09.397" v="912" actId="1076"/>
        <pc:sldMkLst>
          <pc:docMk/>
          <pc:sldMk cId="1426810109" sldId="277"/>
        </pc:sldMkLst>
        <pc:spChg chg="add del mod">
          <ac:chgData name="Lucy Brown" userId="5e70d7ba-06ec-45ef-a5a6-41eac0ce51e1" providerId="ADAL" clId="{9EAE0CF9-9A66-4CEA-92B4-96B04F8A6730}" dt="2024-12-04T10:05:47" v="706" actId="478"/>
          <ac:spMkLst>
            <pc:docMk/>
            <pc:sldMk cId="1426810109" sldId="277"/>
            <ac:spMk id="3" creationId="{F1EB8BBF-2145-969A-631E-9320AE9E6F53}"/>
          </ac:spMkLst>
        </pc:spChg>
        <pc:spChg chg="del">
          <ac:chgData name="Lucy Brown" userId="5e70d7ba-06ec-45ef-a5a6-41eac0ce51e1" providerId="ADAL" clId="{9EAE0CF9-9A66-4CEA-92B4-96B04F8A6730}" dt="2024-12-04T10:05:44.581" v="705" actId="478"/>
          <ac:spMkLst>
            <pc:docMk/>
            <pc:sldMk cId="1426810109" sldId="277"/>
            <ac:spMk id="9" creationId="{F8BADCB3-0FE5-91FB-98F6-F6F6BD8FA11C}"/>
          </ac:spMkLst>
        </pc:spChg>
        <pc:spChg chg="del">
          <ac:chgData name="Lucy Brown" userId="5e70d7ba-06ec-45ef-a5a6-41eac0ce51e1" providerId="ADAL" clId="{9EAE0CF9-9A66-4CEA-92B4-96B04F8A6730}" dt="2024-12-04T10:05:38.317" v="703" actId="478"/>
          <ac:spMkLst>
            <pc:docMk/>
            <pc:sldMk cId="1426810109" sldId="277"/>
            <ac:spMk id="14" creationId="{052E5B11-3D37-033E-BE42-2B35744A32B0}"/>
          </ac:spMkLst>
        </pc:spChg>
        <pc:spChg chg="del">
          <ac:chgData name="Lucy Brown" userId="5e70d7ba-06ec-45ef-a5a6-41eac0ce51e1" providerId="ADAL" clId="{9EAE0CF9-9A66-4CEA-92B4-96B04F8A6730}" dt="2024-12-04T10:05:38.317" v="703" actId="478"/>
          <ac:spMkLst>
            <pc:docMk/>
            <pc:sldMk cId="1426810109" sldId="277"/>
            <ac:spMk id="19" creationId="{DDA2C957-9AC9-7C4E-10BB-4BD388B6B619}"/>
          </ac:spMkLst>
        </pc:spChg>
        <pc:spChg chg="del mod">
          <ac:chgData name="Lucy Brown" userId="5e70d7ba-06ec-45ef-a5a6-41eac0ce51e1" providerId="ADAL" clId="{9EAE0CF9-9A66-4CEA-92B4-96B04F8A6730}" dt="2024-12-04T10:05:38.317" v="703" actId="478"/>
          <ac:spMkLst>
            <pc:docMk/>
            <pc:sldMk cId="1426810109" sldId="277"/>
            <ac:spMk id="20" creationId="{129AC309-BEE7-1000-7E38-AA57E4C9C9B9}"/>
          </ac:spMkLst>
        </pc:spChg>
        <pc:picChg chg="mod modCrop">
          <ac:chgData name="Lucy Brown" userId="5e70d7ba-06ec-45ef-a5a6-41eac0ce51e1" providerId="ADAL" clId="{9EAE0CF9-9A66-4CEA-92B4-96B04F8A6730}" dt="2024-12-04T22:02:09.397" v="912" actId="1076"/>
          <ac:picMkLst>
            <pc:docMk/>
            <pc:sldMk cId="1426810109" sldId="277"/>
            <ac:picMk id="8" creationId="{355E14D7-5F82-5B4F-4EA9-299477BD237E}"/>
          </ac:picMkLst>
        </pc:picChg>
        <pc:picChg chg="del">
          <ac:chgData name="Lucy Brown" userId="5e70d7ba-06ec-45ef-a5a6-41eac0ce51e1" providerId="ADAL" clId="{9EAE0CF9-9A66-4CEA-92B4-96B04F8A6730}" dt="2024-12-04T10:05:38.317" v="703" actId="478"/>
          <ac:picMkLst>
            <pc:docMk/>
            <pc:sldMk cId="1426810109" sldId="277"/>
            <ac:picMk id="22" creationId="{1ECAB5CF-111B-EC06-C469-DF661A4E0F77}"/>
          </ac:picMkLst>
        </pc:picChg>
      </pc:sldChg>
      <pc:sldChg chg="addSp modSp mod">
        <pc:chgData name="Lucy Brown" userId="5e70d7ba-06ec-45ef-a5a6-41eac0ce51e1" providerId="ADAL" clId="{9EAE0CF9-9A66-4CEA-92B4-96B04F8A6730}" dt="2024-12-04T10:05:23.408" v="702" actId="1076"/>
        <pc:sldMkLst>
          <pc:docMk/>
          <pc:sldMk cId="125055012" sldId="278"/>
        </pc:sldMkLst>
        <pc:spChg chg="add mod">
          <ac:chgData name="Lucy Brown" userId="5e70d7ba-06ec-45ef-a5a6-41eac0ce51e1" providerId="ADAL" clId="{9EAE0CF9-9A66-4CEA-92B4-96B04F8A6730}" dt="2024-12-04T10:05:23.408" v="702" actId="1076"/>
          <ac:spMkLst>
            <pc:docMk/>
            <pc:sldMk cId="125055012" sldId="278"/>
            <ac:spMk id="6" creationId="{D35974F8-77F9-3A3F-AD03-D4FC2B09A479}"/>
          </ac:spMkLst>
        </pc:spChg>
        <pc:spChg chg="add mod">
          <ac:chgData name="Lucy Brown" userId="5e70d7ba-06ec-45ef-a5a6-41eac0ce51e1" providerId="ADAL" clId="{9EAE0CF9-9A66-4CEA-92B4-96B04F8A6730}" dt="2024-12-04T10:05:23.408" v="702" actId="1076"/>
          <ac:spMkLst>
            <pc:docMk/>
            <pc:sldMk cId="125055012" sldId="278"/>
            <ac:spMk id="8" creationId="{B5B0F33B-2CD5-9C1F-D9C8-FCADEA24EFF2}"/>
          </ac:spMkLst>
        </pc:spChg>
        <pc:graphicFrameChg chg="modGraphic">
          <ac:chgData name="Lucy Brown" userId="5e70d7ba-06ec-45ef-a5a6-41eac0ce51e1" providerId="ADAL" clId="{9EAE0CF9-9A66-4CEA-92B4-96B04F8A6730}" dt="2024-12-04T10:03:16.636" v="675" actId="2164"/>
          <ac:graphicFrameMkLst>
            <pc:docMk/>
            <pc:sldMk cId="125055012" sldId="278"/>
            <ac:graphicFrameMk id="2" creationId="{1580C0E3-01E2-0F78-2C7C-F7E20B80DD7A}"/>
          </ac:graphicFrameMkLst>
        </pc:graphicFrameChg>
        <pc:graphicFrameChg chg="mod modGraphic">
          <ac:chgData name="Lucy Brown" userId="5e70d7ba-06ec-45ef-a5a6-41eac0ce51e1" providerId="ADAL" clId="{9EAE0CF9-9A66-4CEA-92B4-96B04F8A6730}" dt="2024-12-04T10:03:27.222" v="677" actId="1076"/>
          <ac:graphicFrameMkLst>
            <pc:docMk/>
            <pc:sldMk cId="125055012" sldId="278"/>
            <ac:graphicFrameMk id="3" creationId="{6A3D9201-9B1C-A0F8-48A2-BD2647114613}"/>
          </ac:graphicFrameMkLst>
        </pc:graphicFrameChg>
        <pc:picChg chg="add mod">
          <ac:chgData name="Lucy Brown" userId="5e70d7ba-06ec-45ef-a5a6-41eac0ce51e1" providerId="ADAL" clId="{9EAE0CF9-9A66-4CEA-92B4-96B04F8A6730}" dt="2024-12-04T10:05:23.408" v="702" actId="1076"/>
          <ac:picMkLst>
            <pc:docMk/>
            <pc:sldMk cId="125055012" sldId="278"/>
            <ac:picMk id="10" creationId="{61233008-8EDF-4D0B-BFDC-BD9422EF5341}"/>
          </ac:picMkLst>
        </pc:picChg>
      </pc:sldChg>
      <pc:sldChg chg="del">
        <pc:chgData name="Lucy Brown" userId="5e70d7ba-06ec-45ef-a5a6-41eac0ce51e1" providerId="ADAL" clId="{9EAE0CF9-9A66-4CEA-92B4-96B04F8A6730}" dt="2024-11-29T14:00:04.514" v="14" actId="47"/>
        <pc:sldMkLst>
          <pc:docMk/>
          <pc:sldMk cId="3876313403" sldId="279"/>
        </pc:sldMkLst>
      </pc:sldChg>
      <pc:sldChg chg="modSp mod">
        <pc:chgData name="Lucy Brown" userId="5e70d7ba-06ec-45ef-a5a6-41eac0ce51e1" providerId="ADAL" clId="{9EAE0CF9-9A66-4CEA-92B4-96B04F8A6730}" dt="2024-12-05T09:51:58.130" v="948" actId="20577"/>
        <pc:sldMkLst>
          <pc:docMk/>
          <pc:sldMk cId="1617277354" sldId="280"/>
        </pc:sldMkLst>
        <pc:spChg chg="mod">
          <ac:chgData name="Lucy Brown" userId="5e70d7ba-06ec-45ef-a5a6-41eac0ce51e1" providerId="ADAL" clId="{9EAE0CF9-9A66-4CEA-92B4-96B04F8A6730}" dt="2024-12-05T09:51:58.130" v="948" actId="20577"/>
          <ac:spMkLst>
            <pc:docMk/>
            <pc:sldMk cId="1617277354" sldId="280"/>
            <ac:spMk id="15" creationId="{2309DB14-FB07-1E87-96E7-7355B12F9E09}"/>
          </ac:spMkLst>
        </pc:spChg>
      </pc:sldChg>
      <pc:sldChg chg="add ord">
        <pc:chgData name="Lucy Brown" userId="5e70d7ba-06ec-45ef-a5a6-41eac0ce51e1" providerId="ADAL" clId="{9EAE0CF9-9A66-4CEA-92B4-96B04F8A6730}" dt="2024-11-29T13:57:44.800" v="3"/>
        <pc:sldMkLst>
          <pc:docMk/>
          <pc:sldMk cId="3433883855" sldId="281"/>
        </pc:sldMkLst>
      </pc:sldChg>
      <pc:sldChg chg="add del">
        <pc:chgData name="Lucy Brown" userId="5e70d7ba-06ec-45ef-a5a6-41eac0ce51e1" providerId="ADAL" clId="{9EAE0CF9-9A66-4CEA-92B4-96B04F8A6730}" dt="2024-12-04T09:45:36.717" v="642" actId="2696"/>
        <pc:sldMkLst>
          <pc:docMk/>
          <pc:sldMk cId="2438605962" sldId="282"/>
        </pc:sldMkLst>
      </pc:sldChg>
      <pc:sldChg chg="add ord">
        <pc:chgData name="Lucy Brown" userId="5e70d7ba-06ec-45ef-a5a6-41eac0ce51e1" providerId="ADAL" clId="{9EAE0CF9-9A66-4CEA-92B4-96B04F8A6730}" dt="2024-12-04T10:39:02.110" v="903"/>
        <pc:sldMkLst>
          <pc:docMk/>
          <pc:sldMk cId="1177306483" sldId="283"/>
        </pc:sldMkLst>
      </pc:sldChg>
      <pc:sldChg chg="addSp delSp modSp add mod">
        <pc:chgData name="Lucy Brown" userId="5e70d7ba-06ec-45ef-a5a6-41eac0ce51e1" providerId="ADAL" clId="{9EAE0CF9-9A66-4CEA-92B4-96B04F8A6730}" dt="2024-12-03T13:31:07.528" v="363" actId="113"/>
        <pc:sldMkLst>
          <pc:docMk/>
          <pc:sldMk cId="2399013730" sldId="284"/>
        </pc:sldMkLst>
        <pc:spChg chg="add mod">
          <ac:chgData name="Lucy Brown" userId="5e70d7ba-06ec-45ef-a5a6-41eac0ce51e1" providerId="ADAL" clId="{9EAE0CF9-9A66-4CEA-92B4-96B04F8A6730}" dt="2024-12-03T13:18:35.078" v="31" actId="20577"/>
          <ac:spMkLst>
            <pc:docMk/>
            <pc:sldMk cId="2399013730" sldId="284"/>
            <ac:spMk id="2" creationId="{BB374BAE-F22B-FC2B-357F-15970B30963D}"/>
          </ac:spMkLst>
        </pc:spChg>
        <pc:spChg chg="del">
          <ac:chgData name="Lucy Brown" userId="5e70d7ba-06ec-45ef-a5a6-41eac0ce51e1" providerId="ADAL" clId="{9EAE0CF9-9A66-4CEA-92B4-96B04F8A6730}" dt="2024-12-03T13:18:13.759" v="17" actId="478"/>
          <ac:spMkLst>
            <pc:docMk/>
            <pc:sldMk cId="2399013730" sldId="284"/>
            <ac:spMk id="3" creationId="{227BC776-80E1-AA93-5B46-4FD0E0878EDB}"/>
          </ac:spMkLst>
        </pc:spChg>
        <pc:spChg chg="del">
          <ac:chgData name="Lucy Brown" userId="5e70d7ba-06ec-45ef-a5a6-41eac0ce51e1" providerId="ADAL" clId="{9EAE0CF9-9A66-4CEA-92B4-96B04F8A6730}" dt="2024-12-03T13:18:16.018" v="18" actId="478"/>
          <ac:spMkLst>
            <pc:docMk/>
            <pc:sldMk cId="2399013730" sldId="284"/>
            <ac:spMk id="6" creationId="{8FE8E7EB-587A-05A2-3D34-02556BA6D173}"/>
          </ac:spMkLst>
        </pc:spChg>
        <pc:spChg chg="add mod">
          <ac:chgData name="Lucy Brown" userId="5e70d7ba-06ec-45ef-a5a6-41eac0ce51e1" providerId="ADAL" clId="{9EAE0CF9-9A66-4CEA-92B4-96B04F8A6730}" dt="2024-12-03T13:19:02.283" v="34"/>
          <ac:spMkLst>
            <pc:docMk/>
            <pc:sldMk cId="2399013730" sldId="284"/>
            <ac:spMk id="8" creationId="{DE4947AE-02B6-D0CF-3D18-7C24EDC6969C}"/>
          </ac:spMkLst>
        </pc:spChg>
        <pc:spChg chg="add del mod">
          <ac:chgData name="Lucy Brown" userId="5e70d7ba-06ec-45ef-a5a6-41eac0ce51e1" providerId="ADAL" clId="{9EAE0CF9-9A66-4CEA-92B4-96B04F8A6730}" dt="2024-12-03T13:19:37.525" v="53" actId="20577"/>
          <ac:spMkLst>
            <pc:docMk/>
            <pc:sldMk cId="2399013730" sldId="284"/>
            <ac:spMk id="9" creationId="{B54AE767-C1FD-2D40-4F7C-8C7C8D271BD4}"/>
          </ac:spMkLst>
        </pc:spChg>
        <pc:spChg chg="add mod">
          <ac:chgData name="Lucy Brown" userId="5e70d7ba-06ec-45ef-a5a6-41eac0ce51e1" providerId="ADAL" clId="{9EAE0CF9-9A66-4CEA-92B4-96B04F8A6730}" dt="2024-12-03T13:30:41.613" v="361" actId="113"/>
          <ac:spMkLst>
            <pc:docMk/>
            <pc:sldMk cId="2399013730" sldId="284"/>
            <ac:spMk id="10" creationId="{F71E23EA-AB86-E476-1C6B-B8317D9F338A}"/>
          </ac:spMkLst>
        </pc:spChg>
        <pc:spChg chg="add mod">
          <ac:chgData name="Lucy Brown" userId="5e70d7ba-06ec-45ef-a5a6-41eac0ce51e1" providerId="ADAL" clId="{9EAE0CF9-9A66-4CEA-92B4-96B04F8A6730}" dt="2024-12-03T13:31:02.815" v="362" actId="113"/>
          <ac:spMkLst>
            <pc:docMk/>
            <pc:sldMk cId="2399013730" sldId="284"/>
            <ac:spMk id="11" creationId="{85E790E1-B8BD-CB66-2B73-4479F8CEC8F5}"/>
          </ac:spMkLst>
        </pc:spChg>
        <pc:spChg chg="add mod">
          <ac:chgData name="Lucy Brown" userId="5e70d7ba-06ec-45ef-a5a6-41eac0ce51e1" providerId="ADAL" clId="{9EAE0CF9-9A66-4CEA-92B4-96B04F8A6730}" dt="2024-12-03T13:24:12.451" v="202" actId="113"/>
          <ac:spMkLst>
            <pc:docMk/>
            <pc:sldMk cId="2399013730" sldId="284"/>
            <ac:spMk id="12" creationId="{3205AB5B-2D65-8436-5DAF-18A28140589E}"/>
          </ac:spMkLst>
        </pc:spChg>
        <pc:spChg chg="add mod">
          <ac:chgData name="Lucy Brown" userId="5e70d7ba-06ec-45ef-a5a6-41eac0ce51e1" providerId="ADAL" clId="{9EAE0CF9-9A66-4CEA-92B4-96B04F8A6730}" dt="2024-12-03T13:31:07.528" v="363" actId="113"/>
          <ac:spMkLst>
            <pc:docMk/>
            <pc:sldMk cId="2399013730" sldId="284"/>
            <ac:spMk id="13" creationId="{46B8A762-4390-748C-DDF3-C355DF745CDF}"/>
          </ac:spMkLst>
        </pc:spChg>
        <pc:picChg chg="mod">
          <ac:chgData name="Lucy Brown" userId="5e70d7ba-06ec-45ef-a5a6-41eac0ce51e1" providerId="ADAL" clId="{9EAE0CF9-9A66-4CEA-92B4-96B04F8A6730}" dt="2024-12-03T13:20:06.519" v="55" actId="1076"/>
          <ac:picMkLst>
            <pc:docMk/>
            <pc:sldMk cId="2399013730" sldId="284"/>
            <ac:picMk id="25" creationId="{EE73B929-F30E-9AF8-DC8A-4353CDFDC190}"/>
          </ac:picMkLst>
        </pc:picChg>
        <pc:picChg chg="del">
          <ac:chgData name="Lucy Brown" userId="5e70d7ba-06ec-45ef-a5a6-41eac0ce51e1" providerId="ADAL" clId="{9EAE0CF9-9A66-4CEA-92B4-96B04F8A6730}" dt="2024-12-03T13:18:25.149" v="20" actId="478"/>
          <ac:picMkLst>
            <pc:docMk/>
            <pc:sldMk cId="2399013730" sldId="284"/>
            <ac:picMk id="28" creationId="{0DE7B8F2-CB8C-25AA-8355-F254C45C0446}"/>
          </ac:picMkLst>
        </pc:picChg>
        <pc:cxnChg chg="del">
          <ac:chgData name="Lucy Brown" userId="5e70d7ba-06ec-45ef-a5a6-41eac0ce51e1" providerId="ADAL" clId="{9EAE0CF9-9A66-4CEA-92B4-96B04F8A6730}" dt="2024-12-03T13:18:13.759" v="17" actId="478"/>
          <ac:cxnSpMkLst>
            <pc:docMk/>
            <pc:sldMk cId="2399013730" sldId="284"/>
            <ac:cxnSpMk id="33" creationId="{C903EB41-D16B-B81A-4D1F-ADA7863DCB24}"/>
          </ac:cxnSpMkLst>
        </pc:cxnChg>
      </pc:sldChg>
      <pc:sldChg chg="addSp delSp modSp add mod">
        <pc:chgData name="Lucy Brown" userId="5e70d7ba-06ec-45ef-a5a6-41eac0ce51e1" providerId="ADAL" clId="{9EAE0CF9-9A66-4CEA-92B4-96B04F8A6730}" dt="2024-12-04T09:55:53.368" v="673" actId="113"/>
        <pc:sldMkLst>
          <pc:docMk/>
          <pc:sldMk cId="1131283539" sldId="285"/>
        </pc:sldMkLst>
        <pc:spChg chg="add mod">
          <ac:chgData name="Lucy Brown" userId="5e70d7ba-06ec-45ef-a5a6-41eac0ce51e1" providerId="ADAL" clId="{9EAE0CF9-9A66-4CEA-92B4-96B04F8A6730}" dt="2024-12-03T13:27:00.891" v="243" actId="20577"/>
          <ac:spMkLst>
            <pc:docMk/>
            <pc:sldMk cId="1131283539" sldId="285"/>
            <ac:spMk id="2" creationId="{7A45CAA5-99F8-63CE-E741-B11F62EE4BDF}"/>
          </ac:spMkLst>
        </pc:spChg>
        <pc:spChg chg="del">
          <ac:chgData name="Lucy Brown" userId="5e70d7ba-06ec-45ef-a5a6-41eac0ce51e1" providerId="ADAL" clId="{9EAE0CF9-9A66-4CEA-92B4-96B04F8A6730}" dt="2024-12-03T13:26:00.565" v="226" actId="478"/>
          <ac:spMkLst>
            <pc:docMk/>
            <pc:sldMk cId="1131283539" sldId="285"/>
            <ac:spMk id="3" creationId="{2C0D88F2-CD0A-08A7-23EE-F7A7360D3B64}"/>
          </ac:spMkLst>
        </pc:spChg>
        <pc:spChg chg="del">
          <ac:chgData name="Lucy Brown" userId="5e70d7ba-06ec-45ef-a5a6-41eac0ce51e1" providerId="ADAL" clId="{9EAE0CF9-9A66-4CEA-92B4-96B04F8A6730}" dt="2024-12-03T13:26:00.565" v="226" actId="478"/>
          <ac:spMkLst>
            <pc:docMk/>
            <pc:sldMk cId="1131283539" sldId="285"/>
            <ac:spMk id="6" creationId="{5316D19C-811E-6EB5-41CE-FF80BC5A097B}"/>
          </ac:spMkLst>
        </pc:spChg>
        <pc:spChg chg="add mod">
          <ac:chgData name="Lucy Brown" userId="5e70d7ba-06ec-45ef-a5a6-41eac0ce51e1" providerId="ADAL" clId="{9EAE0CF9-9A66-4CEA-92B4-96B04F8A6730}" dt="2024-12-03T13:27:19.727" v="245"/>
          <ac:spMkLst>
            <pc:docMk/>
            <pc:sldMk cId="1131283539" sldId="285"/>
            <ac:spMk id="8" creationId="{4AD86802-A25B-685F-E09F-98CD7748EE47}"/>
          </ac:spMkLst>
        </pc:spChg>
        <pc:spChg chg="add mod">
          <ac:chgData name="Lucy Brown" userId="5e70d7ba-06ec-45ef-a5a6-41eac0ce51e1" providerId="ADAL" clId="{9EAE0CF9-9A66-4CEA-92B4-96B04F8A6730}" dt="2024-12-03T13:28:28.758" v="266" actId="20577"/>
          <ac:spMkLst>
            <pc:docMk/>
            <pc:sldMk cId="1131283539" sldId="285"/>
            <ac:spMk id="9" creationId="{52F2E8BB-7BE6-8153-1862-5077FCBD98FA}"/>
          </ac:spMkLst>
        </pc:spChg>
        <pc:spChg chg="add mod">
          <ac:chgData name="Lucy Brown" userId="5e70d7ba-06ec-45ef-a5a6-41eac0ce51e1" providerId="ADAL" clId="{9EAE0CF9-9A66-4CEA-92B4-96B04F8A6730}" dt="2024-12-03T13:29:38.576" v="337" actId="20577"/>
          <ac:spMkLst>
            <pc:docMk/>
            <pc:sldMk cId="1131283539" sldId="285"/>
            <ac:spMk id="10" creationId="{884C88AD-4E59-B9CA-8F2D-6E9A00CEDBC7}"/>
          </ac:spMkLst>
        </pc:spChg>
        <pc:spChg chg="add mod">
          <ac:chgData name="Lucy Brown" userId="5e70d7ba-06ec-45ef-a5a6-41eac0ce51e1" providerId="ADAL" clId="{9EAE0CF9-9A66-4CEA-92B4-96B04F8A6730}" dt="2024-12-03T13:31:19.452" v="364" actId="113"/>
          <ac:spMkLst>
            <pc:docMk/>
            <pc:sldMk cId="1131283539" sldId="285"/>
            <ac:spMk id="11" creationId="{445F43F0-545F-E9BB-03C1-21DAA51D7D27}"/>
          </ac:spMkLst>
        </pc:spChg>
        <pc:spChg chg="add mod">
          <ac:chgData name="Lucy Brown" userId="5e70d7ba-06ec-45ef-a5a6-41eac0ce51e1" providerId="ADAL" clId="{9EAE0CF9-9A66-4CEA-92B4-96B04F8A6730}" dt="2024-12-03T13:32:00.406" v="387" actId="113"/>
          <ac:spMkLst>
            <pc:docMk/>
            <pc:sldMk cId="1131283539" sldId="285"/>
            <ac:spMk id="12" creationId="{0EAC165F-77F1-5E49-371A-192029BA6931}"/>
          </ac:spMkLst>
        </pc:spChg>
        <pc:spChg chg="add mod">
          <ac:chgData name="Lucy Brown" userId="5e70d7ba-06ec-45ef-a5a6-41eac0ce51e1" providerId="ADAL" clId="{9EAE0CF9-9A66-4CEA-92B4-96B04F8A6730}" dt="2024-12-04T09:55:53.368" v="673" actId="113"/>
          <ac:spMkLst>
            <pc:docMk/>
            <pc:sldMk cId="1131283539" sldId="285"/>
            <ac:spMk id="13" creationId="{FD8C9D4C-8846-F891-2E6A-535F3B326162}"/>
          </ac:spMkLst>
        </pc:spChg>
        <pc:picChg chg="mod ord modCrop">
          <ac:chgData name="Lucy Brown" userId="5e70d7ba-06ec-45ef-a5a6-41eac0ce51e1" providerId="ADAL" clId="{9EAE0CF9-9A66-4CEA-92B4-96B04F8A6730}" dt="2024-12-03T13:27:10.545" v="244" actId="1076"/>
          <ac:picMkLst>
            <pc:docMk/>
            <pc:sldMk cId="1131283539" sldId="285"/>
            <ac:picMk id="25" creationId="{5E87FBCE-4FE1-ED2D-6B2F-1E2A8102F020}"/>
          </ac:picMkLst>
        </pc:picChg>
        <pc:picChg chg="mod modCrop">
          <ac:chgData name="Lucy Brown" userId="5e70d7ba-06ec-45ef-a5a6-41eac0ce51e1" providerId="ADAL" clId="{9EAE0CF9-9A66-4CEA-92B4-96B04F8A6730}" dt="2024-12-03T13:27:10.545" v="244" actId="1076"/>
          <ac:picMkLst>
            <pc:docMk/>
            <pc:sldMk cId="1131283539" sldId="285"/>
            <ac:picMk id="28" creationId="{A28192DA-78BF-970E-F0DD-4AE25163940F}"/>
          </ac:picMkLst>
        </pc:picChg>
        <pc:cxnChg chg="del">
          <ac:chgData name="Lucy Brown" userId="5e70d7ba-06ec-45ef-a5a6-41eac0ce51e1" providerId="ADAL" clId="{9EAE0CF9-9A66-4CEA-92B4-96B04F8A6730}" dt="2024-12-03T13:26:00.565" v="226" actId="478"/>
          <ac:cxnSpMkLst>
            <pc:docMk/>
            <pc:sldMk cId="1131283539" sldId="285"/>
            <ac:cxnSpMk id="33" creationId="{1EDD495E-1341-117B-44BA-929438BFBC38}"/>
          </ac:cxnSpMkLst>
        </pc:cxnChg>
      </pc:sldChg>
      <pc:sldChg chg="addSp delSp modSp add mod">
        <pc:chgData name="Lucy Brown" userId="5e70d7ba-06ec-45ef-a5a6-41eac0ce51e1" providerId="ADAL" clId="{9EAE0CF9-9A66-4CEA-92B4-96B04F8A6730}" dt="2024-12-03T13:40:19.894" v="630" actId="20577"/>
        <pc:sldMkLst>
          <pc:docMk/>
          <pc:sldMk cId="2502626615" sldId="286"/>
        </pc:sldMkLst>
        <pc:spChg chg="add mod">
          <ac:chgData name="Lucy Brown" userId="5e70d7ba-06ec-45ef-a5a6-41eac0ce51e1" providerId="ADAL" clId="{9EAE0CF9-9A66-4CEA-92B4-96B04F8A6730}" dt="2024-12-03T13:34:51.802" v="462" actId="20577"/>
          <ac:spMkLst>
            <pc:docMk/>
            <pc:sldMk cId="2502626615" sldId="286"/>
            <ac:spMk id="2" creationId="{35C81E18-4AD7-DB89-DE22-1ECD85DA9C5E}"/>
          </ac:spMkLst>
        </pc:spChg>
        <pc:spChg chg="del">
          <ac:chgData name="Lucy Brown" userId="5e70d7ba-06ec-45ef-a5a6-41eac0ce51e1" providerId="ADAL" clId="{9EAE0CF9-9A66-4CEA-92B4-96B04F8A6730}" dt="2024-12-03T13:34:32.897" v="438" actId="478"/>
          <ac:spMkLst>
            <pc:docMk/>
            <pc:sldMk cId="2502626615" sldId="286"/>
            <ac:spMk id="3" creationId="{BD403617-BE0F-71BA-DFE5-9917F9A8CDC2}"/>
          </ac:spMkLst>
        </pc:spChg>
        <pc:spChg chg="del">
          <ac:chgData name="Lucy Brown" userId="5e70d7ba-06ec-45ef-a5a6-41eac0ce51e1" providerId="ADAL" clId="{9EAE0CF9-9A66-4CEA-92B4-96B04F8A6730}" dt="2024-12-03T13:34:32.897" v="438" actId="478"/>
          <ac:spMkLst>
            <pc:docMk/>
            <pc:sldMk cId="2502626615" sldId="286"/>
            <ac:spMk id="6" creationId="{0B02D552-239E-F858-3BEF-513D057F6E87}"/>
          </ac:spMkLst>
        </pc:spChg>
        <pc:spChg chg="add mod">
          <ac:chgData name="Lucy Brown" userId="5e70d7ba-06ec-45ef-a5a6-41eac0ce51e1" providerId="ADAL" clId="{9EAE0CF9-9A66-4CEA-92B4-96B04F8A6730}" dt="2024-12-03T13:35:05.283" v="463"/>
          <ac:spMkLst>
            <pc:docMk/>
            <pc:sldMk cId="2502626615" sldId="286"/>
            <ac:spMk id="8" creationId="{3D9BDBE8-4C65-AFA3-DB38-7CB54E8B8E11}"/>
          </ac:spMkLst>
        </pc:spChg>
        <pc:spChg chg="add mod">
          <ac:chgData name="Lucy Brown" userId="5e70d7ba-06ec-45ef-a5a6-41eac0ce51e1" providerId="ADAL" clId="{9EAE0CF9-9A66-4CEA-92B4-96B04F8A6730}" dt="2024-12-03T13:38:01.628" v="535" actId="20577"/>
          <ac:spMkLst>
            <pc:docMk/>
            <pc:sldMk cId="2502626615" sldId="286"/>
            <ac:spMk id="9" creationId="{14F260F1-8F6B-BBAC-6A4E-1AB4404EF2EE}"/>
          </ac:spMkLst>
        </pc:spChg>
        <pc:spChg chg="add mod">
          <ac:chgData name="Lucy Brown" userId="5e70d7ba-06ec-45ef-a5a6-41eac0ce51e1" providerId="ADAL" clId="{9EAE0CF9-9A66-4CEA-92B4-96B04F8A6730}" dt="2024-12-03T13:35:05.283" v="463"/>
          <ac:spMkLst>
            <pc:docMk/>
            <pc:sldMk cId="2502626615" sldId="286"/>
            <ac:spMk id="10" creationId="{99A2857B-6ECB-D68A-2560-74F2A9D0FFE5}"/>
          </ac:spMkLst>
        </pc:spChg>
        <pc:spChg chg="add mod">
          <ac:chgData name="Lucy Brown" userId="5e70d7ba-06ec-45ef-a5a6-41eac0ce51e1" providerId="ADAL" clId="{9EAE0CF9-9A66-4CEA-92B4-96B04F8A6730}" dt="2024-12-03T13:39:01.770" v="577" actId="113"/>
          <ac:spMkLst>
            <pc:docMk/>
            <pc:sldMk cId="2502626615" sldId="286"/>
            <ac:spMk id="11" creationId="{260810E5-A5C0-6F9B-03DB-D43FB3E88B12}"/>
          </ac:spMkLst>
        </pc:spChg>
        <pc:spChg chg="add mod">
          <ac:chgData name="Lucy Brown" userId="5e70d7ba-06ec-45ef-a5a6-41eac0ce51e1" providerId="ADAL" clId="{9EAE0CF9-9A66-4CEA-92B4-96B04F8A6730}" dt="2024-12-03T13:36:36.153" v="511" actId="20577"/>
          <ac:spMkLst>
            <pc:docMk/>
            <pc:sldMk cId="2502626615" sldId="286"/>
            <ac:spMk id="12" creationId="{4696BC77-BB2D-284C-D569-9EB4FF329F54}"/>
          </ac:spMkLst>
        </pc:spChg>
        <pc:spChg chg="add mod">
          <ac:chgData name="Lucy Brown" userId="5e70d7ba-06ec-45ef-a5a6-41eac0ce51e1" providerId="ADAL" clId="{9EAE0CF9-9A66-4CEA-92B4-96B04F8A6730}" dt="2024-12-03T13:40:19.894" v="630" actId="20577"/>
          <ac:spMkLst>
            <pc:docMk/>
            <pc:sldMk cId="2502626615" sldId="286"/>
            <ac:spMk id="13" creationId="{B983E178-EDDA-F37F-B6EB-F3D42A41A4A5}"/>
          </ac:spMkLst>
        </pc:spChg>
        <pc:picChg chg="mod ord modCrop">
          <ac:chgData name="Lucy Brown" userId="5e70d7ba-06ec-45ef-a5a6-41eac0ce51e1" providerId="ADAL" clId="{9EAE0CF9-9A66-4CEA-92B4-96B04F8A6730}" dt="2024-12-03T13:34:38.820" v="439" actId="1076"/>
          <ac:picMkLst>
            <pc:docMk/>
            <pc:sldMk cId="2502626615" sldId="286"/>
            <ac:picMk id="25" creationId="{7AE85EF4-4C15-884B-19D0-AFDBF8F84BAD}"/>
          </ac:picMkLst>
        </pc:picChg>
        <pc:picChg chg="mod modCrop">
          <ac:chgData name="Lucy Brown" userId="5e70d7ba-06ec-45ef-a5a6-41eac0ce51e1" providerId="ADAL" clId="{9EAE0CF9-9A66-4CEA-92B4-96B04F8A6730}" dt="2024-12-03T13:34:38.820" v="439" actId="1076"/>
          <ac:picMkLst>
            <pc:docMk/>
            <pc:sldMk cId="2502626615" sldId="286"/>
            <ac:picMk id="28" creationId="{7E6396F3-B065-0611-B4F4-4E7470906731}"/>
          </ac:picMkLst>
        </pc:picChg>
        <pc:cxnChg chg="del">
          <ac:chgData name="Lucy Brown" userId="5e70d7ba-06ec-45ef-a5a6-41eac0ce51e1" providerId="ADAL" clId="{9EAE0CF9-9A66-4CEA-92B4-96B04F8A6730}" dt="2024-12-03T13:34:32.897" v="438" actId="478"/>
          <ac:cxnSpMkLst>
            <pc:docMk/>
            <pc:sldMk cId="2502626615" sldId="286"/>
            <ac:cxnSpMk id="33" creationId="{465E894A-9041-DAF2-F6F3-E51380EB3441}"/>
          </ac:cxnSpMkLst>
        </pc:cxnChg>
      </pc:sldChg>
      <pc:sldChg chg="delSp add del mod">
        <pc:chgData name="Lucy Brown" userId="5e70d7ba-06ec-45ef-a5a6-41eac0ce51e1" providerId="ADAL" clId="{9EAE0CF9-9A66-4CEA-92B4-96B04F8A6730}" dt="2024-12-04T09:45:14.293" v="637" actId="2696"/>
        <pc:sldMkLst>
          <pc:docMk/>
          <pc:sldMk cId="3425204559" sldId="287"/>
        </pc:sldMkLst>
        <pc:picChg chg="del">
          <ac:chgData name="Lucy Brown" userId="5e70d7ba-06ec-45ef-a5a6-41eac0ce51e1" providerId="ADAL" clId="{9EAE0CF9-9A66-4CEA-92B4-96B04F8A6730}" dt="2024-12-04T09:45:11.323" v="636" actId="478"/>
          <ac:picMkLst>
            <pc:docMk/>
            <pc:sldMk cId="3425204559" sldId="287"/>
            <ac:picMk id="3" creationId="{1CB941F8-3D20-10F5-1CC1-1011DD2CEA4E}"/>
          </ac:picMkLst>
        </pc:picChg>
      </pc:sldChg>
      <pc:sldChg chg="addSp delSp modSp add mod ord">
        <pc:chgData name="Lucy Brown" userId="5e70d7ba-06ec-45ef-a5a6-41eac0ce51e1" providerId="ADAL" clId="{9EAE0CF9-9A66-4CEA-92B4-96B04F8A6730}" dt="2024-12-05T09:53:13.032" v="954"/>
        <pc:sldMkLst>
          <pc:docMk/>
          <pc:sldMk cId="3971641444" sldId="287"/>
        </pc:sldMkLst>
        <pc:spChg chg="del">
          <ac:chgData name="Lucy Brown" userId="5e70d7ba-06ec-45ef-a5a6-41eac0ce51e1" providerId="ADAL" clId="{9EAE0CF9-9A66-4CEA-92B4-96B04F8A6730}" dt="2024-12-04T09:45:26.492" v="639" actId="478"/>
          <ac:spMkLst>
            <pc:docMk/>
            <pc:sldMk cId="3971641444" sldId="287"/>
            <ac:spMk id="2" creationId="{33E144E4-242C-A7AB-F305-B3E28FDE5578}"/>
          </ac:spMkLst>
        </pc:spChg>
        <pc:spChg chg="ord">
          <ac:chgData name="Lucy Brown" userId="5e70d7ba-06ec-45ef-a5a6-41eac0ce51e1" providerId="ADAL" clId="{9EAE0CF9-9A66-4CEA-92B4-96B04F8A6730}" dt="2024-12-04T09:45:44.015" v="644" actId="170"/>
          <ac:spMkLst>
            <pc:docMk/>
            <pc:sldMk cId="3971641444" sldId="287"/>
            <ac:spMk id="7" creationId="{B233F7A1-91F5-5659-ADC9-ACB93BB685D1}"/>
          </ac:spMkLst>
        </pc:spChg>
        <pc:spChg chg="del">
          <ac:chgData name="Lucy Brown" userId="5e70d7ba-06ec-45ef-a5a6-41eac0ce51e1" providerId="ADAL" clId="{9EAE0CF9-9A66-4CEA-92B4-96B04F8A6730}" dt="2024-12-04T09:45:26.492" v="639" actId="478"/>
          <ac:spMkLst>
            <pc:docMk/>
            <pc:sldMk cId="3971641444" sldId="287"/>
            <ac:spMk id="8" creationId="{46CD69B6-299D-D4E9-076F-ED26474AB293}"/>
          </ac:spMkLst>
        </pc:spChg>
        <pc:spChg chg="del">
          <ac:chgData name="Lucy Brown" userId="5e70d7ba-06ec-45ef-a5a6-41eac0ce51e1" providerId="ADAL" clId="{9EAE0CF9-9A66-4CEA-92B4-96B04F8A6730}" dt="2024-12-04T09:45:28.972" v="640" actId="478"/>
          <ac:spMkLst>
            <pc:docMk/>
            <pc:sldMk cId="3971641444" sldId="287"/>
            <ac:spMk id="9" creationId="{BD938585-FAC6-5B88-AB69-5FA8BFEF1323}"/>
          </ac:spMkLst>
        </pc:spChg>
        <pc:spChg chg="del">
          <ac:chgData name="Lucy Brown" userId="5e70d7ba-06ec-45ef-a5a6-41eac0ce51e1" providerId="ADAL" clId="{9EAE0CF9-9A66-4CEA-92B4-96B04F8A6730}" dt="2024-12-04T09:45:26.492" v="639" actId="478"/>
          <ac:spMkLst>
            <pc:docMk/>
            <pc:sldMk cId="3971641444" sldId="287"/>
            <ac:spMk id="10" creationId="{93E308B0-0C40-CF57-8FC1-3C576F777A13}"/>
          </ac:spMkLst>
        </pc:spChg>
        <pc:spChg chg="del">
          <ac:chgData name="Lucy Brown" userId="5e70d7ba-06ec-45ef-a5a6-41eac0ce51e1" providerId="ADAL" clId="{9EAE0CF9-9A66-4CEA-92B4-96B04F8A6730}" dt="2024-12-04T09:45:26.492" v="639" actId="478"/>
          <ac:spMkLst>
            <pc:docMk/>
            <pc:sldMk cId="3971641444" sldId="287"/>
            <ac:spMk id="11" creationId="{E0097AC3-11AA-56AF-A2E3-05B5BADEFFC7}"/>
          </ac:spMkLst>
        </pc:spChg>
        <pc:spChg chg="del">
          <ac:chgData name="Lucy Brown" userId="5e70d7ba-06ec-45ef-a5a6-41eac0ce51e1" providerId="ADAL" clId="{9EAE0CF9-9A66-4CEA-92B4-96B04F8A6730}" dt="2024-12-04T09:45:26.492" v="639" actId="478"/>
          <ac:spMkLst>
            <pc:docMk/>
            <pc:sldMk cId="3971641444" sldId="287"/>
            <ac:spMk id="12" creationId="{82AF4C4F-9E1E-A1EB-3272-CCEC46DD9952}"/>
          </ac:spMkLst>
        </pc:spChg>
        <pc:spChg chg="del">
          <ac:chgData name="Lucy Brown" userId="5e70d7ba-06ec-45ef-a5a6-41eac0ce51e1" providerId="ADAL" clId="{9EAE0CF9-9A66-4CEA-92B4-96B04F8A6730}" dt="2024-12-04T09:45:26.492" v="639" actId="478"/>
          <ac:spMkLst>
            <pc:docMk/>
            <pc:sldMk cId="3971641444" sldId="287"/>
            <ac:spMk id="26" creationId="{64AA363E-4E09-1BCA-2D0C-E9BB1EA19A9C}"/>
          </ac:spMkLst>
        </pc:spChg>
        <pc:spChg chg="del">
          <ac:chgData name="Lucy Brown" userId="5e70d7ba-06ec-45ef-a5a6-41eac0ce51e1" providerId="ADAL" clId="{9EAE0CF9-9A66-4CEA-92B4-96B04F8A6730}" dt="2024-12-04T09:45:26.492" v="639" actId="478"/>
          <ac:spMkLst>
            <pc:docMk/>
            <pc:sldMk cId="3971641444" sldId="287"/>
            <ac:spMk id="27" creationId="{62D7F176-B8EA-9662-7F00-399145129339}"/>
          </ac:spMkLst>
        </pc:spChg>
        <pc:spChg chg="del">
          <ac:chgData name="Lucy Brown" userId="5e70d7ba-06ec-45ef-a5a6-41eac0ce51e1" providerId="ADAL" clId="{9EAE0CF9-9A66-4CEA-92B4-96B04F8A6730}" dt="2024-12-04T09:45:26.492" v="639" actId="478"/>
          <ac:spMkLst>
            <pc:docMk/>
            <pc:sldMk cId="3971641444" sldId="287"/>
            <ac:spMk id="28" creationId="{149DCFB4-DF5C-0D35-56F3-674A90F8C79C}"/>
          </ac:spMkLst>
        </pc:spChg>
        <pc:spChg chg="del">
          <ac:chgData name="Lucy Brown" userId="5e70d7ba-06ec-45ef-a5a6-41eac0ce51e1" providerId="ADAL" clId="{9EAE0CF9-9A66-4CEA-92B4-96B04F8A6730}" dt="2024-12-04T09:45:26.492" v="639" actId="478"/>
          <ac:spMkLst>
            <pc:docMk/>
            <pc:sldMk cId="3971641444" sldId="287"/>
            <ac:spMk id="29" creationId="{8483DDCE-8DCD-DDA7-131A-1D05543C7CF5}"/>
          </ac:spMkLst>
        </pc:spChg>
        <pc:spChg chg="del">
          <ac:chgData name="Lucy Brown" userId="5e70d7ba-06ec-45ef-a5a6-41eac0ce51e1" providerId="ADAL" clId="{9EAE0CF9-9A66-4CEA-92B4-96B04F8A6730}" dt="2024-12-04T09:45:26.492" v="639" actId="478"/>
          <ac:spMkLst>
            <pc:docMk/>
            <pc:sldMk cId="3971641444" sldId="287"/>
            <ac:spMk id="30" creationId="{5DF0D3D9-7B45-A675-6619-0CC5C07E95F0}"/>
          </ac:spMkLst>
        </pc:spChg>
        <pc:spChg chg="del">
          <ac:chgData name="Lucy Brown" userId="5e70d7ba-06ec-45ef-a5a6-41eac0ce51e1" providerId="ADAL" clId="{9EAE0CF9-9A66-4CEA-92B4-96B04F8A6730}" dt="2024-12-04T09:45:26.492" v="639" actId="478"/>
          <ac:spMkLst>
            <pc:docMk/>
            <pc:sldMk cId="3971641444" sldId="287"/>
            <ac:spMk id="31" creationId="{D40BD0BD-8536-B85B-30F4-3A0C9B2F93B4}"/>
          </ac:spMkLst>
        </pc:spChg>
        <pc:spChg chg="del">
          <ac:chgData name="Lucy Brown" userId="5e70d7ba-06ec-45ef-a5a6-41eac0ce51e1" providerId="ADAL" clId="{9EAE0CF9-9A66-4CEA-92B4-96B04F8A6730}" dt="2024-12-04T09:45:26.492" v="639" actId="478"/>
          <ac:spMkLst>
            <pc:docMk/>
            <pc:sldMk cId="3971641444" sldId="287"/>
            <ac:spMk id="32" creationId="{56179AE9-5CC0-5789-88ED-3E3061054215}"/>
          </ac:spMkLst>
        </pc:spChg>
        <pc:spChg chg="del">
          <ac:chgData name="Lucy Brown" userId="5e70d7ba-06ec-45ef-a5a6-41eac0ce51e1" providerId="ADAL" clId="{9EAE0CF9-9A66-4CEA-92B4-96B04F8A6730}" dt="2024-12-04T09:45:26.492" v="639" actId="478"/>
          <ac:spMkLst>
            <pc:docMk/>
            <pc:sldMk cId="3971641444" sldId="287"/>
            <ac:spMk id="36" creationId="{A845C7E0-BAB4-983D-17F9-8CCCB6D2DC62}"/>
          </ac:spMkLst>
        </pc:spChg>
        <pc:spChg chg="del">
          <ac:chgData name="Lucy Brown" userId="5e70d7ba-06ec-45ef-a5a6-41eac0ce51e1" providerId="ADAL" clId="{9EAE0CF9-9A66-4CEA-92B4-96B04F8A6730}" dt="2024-12-04T09:45:26.492" v="639" actId="478"/>
          <ac:spMkLst>
            <pc:docMk/>
            <pc:sldMk cId="3971641444" sldId="287"/>
            <ac:spMk id="37" creationId="{8C5D4EB8-50BD-4622-B537-6D184999DD9B}"/>
          </ac:spMkLst>
        </pc:spChg>
        <pc:spChg chg="del">
          <ac:chgData name="Lucy Brown" userId="5e70d7ba-06ec-45ef-a5a6-41eac0ce51e1" providerId="ADAL" clId="{9EAE0CF9-9A66-4CEA-92B4-96B04F8A6730}" dt="2024-12-04T09:45:26.492" v="639" actId="478"/>
          <ac:spMkLst>
            <pc:docMk/>
            <pc:sldMk cId="3971641444" sldId="287"/>
            <ac:spMk id="38" creationId="{6C394757-F843-D49E-0A8C-8148BFC3A6F7}"/>
          </ac:spMkLst>
        </pc:spChg>
        <pc:spChg chg="del">
          <ac:chgData name="Lucy Brown" userId="5e70d7ba-06ec-45ef-a5a6-41eac0ce51e1" providerId="ADAL" clId="{9EAE0CF9-9A66-4CEA-92B4-96B04F8A6730}" dt="2024-12-04T09:45:26.492" v="639" actId="478"/>
          <ac:spMkLst>
            <pc:docMk/>
            <pc:sldMk cId="3971641444" sldId="287"/>
            <ac:spMk id="42" creationId="{9AB14AAD-0172-0730-B29D-717037DBFC20}"/>
          </ac:spMkLst>
        </pc:spChg>
        <pc:spChg chg="del">
          <ac:chgData name="Lucy Brown" userId="5e70d7ba-06ec-45ef-a5a6-41eac0ce51e1" providerId="ADAL" clId="{9EAE0CF9-9A66-4CEA-92B4-96B04F8A6730}" dt="2024-12-04T09:45:26.492" v="639" actId="478"/>
          <ac:spMkLst>
            <pc:docMk/>
            <pc:sldMk cId="3971641444" sldId="287"/>
            <ac:spMk id="43" creationId="{A3A186DA-E6EB-1620-7469-81B069B47B35}"/>
          </ac:spMkLst>
        </pc:spChg>
        <pc:spChg chg="del">
          <ac:chgData name="Lucy Brown" userId="5e70d7ba-06ec-45ef-a5a6-41eac0ce51e1" providerId="ADAL" clId="{9EAE0CF9-9A66-4CEA-92B4-96B04F8A6730}" dt="2024-12-04T09:45:26.492" v="639" actId="478"/>
          <ac:spMkLst>
            <pc:docMk/>
            <pc:sldMk cId="3971641444" sldId="287"/>
            <ac:spMk id="44" creationId="{8F8C478E-C580-16EB-4F55-93FA30A93E60}"/>
          </ac:spMkLst>
        </pc:spChg>
        <pc:spChg chg="del">
          <ac:chgData name="Lucy Brown" userId="5e70d7ba-06ec-45ef-a5a6-41eac0ce51e1" providerId="ADAL" clId="{9EAE0CF9-9A66-4CEA-92B4-96B04F8A6730}" dt="2024-12-04T09:45:26.492" v="639" actId="478"/>
          <ac:spMkLst>
            <pc:docMk/>
            <pc:sldMk cId="3971641444" sldId="287"/>
            <ac:spMk id="45" creationId="{45356425-AC1E-BC2E-AAF4-BD170A52085D}"/>
          </ac:spMkLst>
        </pc:spChg>
        <pc:spChg chg="del">
          <ac:chgData name="Lucy Brown" userId="5e70d7ba-06ec-45ef-a5a6-41eac0ce51e1" providerId="ADAL" clId="{9EAE0CF9-9A66-4CEA-92B4-96B04F8A6730}" dt="2024-12-04T09:45:26.492" v="639" actId="478"/>
          <ac:spMkLst>
            <pc:docMk/>
            <pc:sldMk cId="3971641444" sldId="287"/>
            <ac:spMk id="46" creationId="{B63F92AC-693D-693E-AF2F-B61FD6E9542A}"/>
          </ac:spMkLst>
        </pc:spChg>
        <pc:spChg chg="del">
          <ac:chgData name="Lucy Brown" userId="5e70d7ba-06ec-45ef-a5a6-41eac0ce51e1" providerId="ADAL" clId="{9EAE0CF9-9A66-4CEA-92B4-96B04F8A6730}" dt="2024-12-04T09:45:26.492" v="639" actId="478"/>
          <ac:spMkLst>
            <pc:docMk/>
            <pc:sldMk cId="3971641444" sldId="287"/>
            <ac:spMk id="47" creationId="{7FC99ACC-DCC8-FFD4-4AD4-DE4C0D42C451}"/>
          </ac:spMkLst>
        </pc:spChg>
        <pc:spChg chg="del">
          <ac:chgData name="Lucy Brown" userId="5e70d7ba-06ec-45ef-a5a6-41eac0ce51e1" providerId="ADAL" clId="{9EAE0CF9-9A66-4CEA-92B4-96B04F8A6730}" dt="2024-12-04T09:45:26.492" v="639" actId="478"/>
          <ac:spMkLst>
            <pc:docMk/>
            <pc:sldMk cId="3971641444" sldId="287"/>
            <ac:spMk id="48" creationId="{4B8C300E-21C0-E886-0E4A-CE7ED242B08C}"/>
          </ac:spMkLst>
        </pc:spChg>
        <pc:picChg chg="add mod">
          <ac:chgData name="Lucy Brown" userId="5e70d7ba-06ec-45ef-a5a6-41eac0ce51e1" providerId="ADAL" clId="{9EAE0CF9-9A66-4CEA-92B4-96B04F8A6730}" dt="2024-12-04T09:45:29.774" v="641"/>
          <ac:picMkLst>
            <pc:docMk/>
            <pc:sldMk cId="3971641444" sldId="287"/>
            <ac:picMk id="6" creationId="{B4C8B4D3-5E40-3876-2289-1BBC8BAA176F}"/>
          </ac:picMkLst>
        </pc:picChg>
        <pc:picChg chg="del">
          <ac:chgData name="Lucy Brown" userId="5e70d7ba-06ec-45ef-a5a6-41eac0ce51e1" providerId="ADAL" clId="{9EAE0CF9-9A66-4CEA-92B4-96B04F8A6730}" dt="2024-12-04T09:45:26.492" v="639" actId="478"/>
          <ac:picMkLst>
            <pc:docMk/>
            <pc:sldMk cId="3971641444" sldId="287"/>
            <ac:picMk id="14" creationId="{95A03091-FDB4-8816-9E7F-E54D06372D60}"/>
          </ac:picMkLst>
        </pc:picChg>
        <pc:picChg chg="del">
          <ac:chgData name="Lucy Brown" userId="5e70d7ba-06ec-45ef-a5a6-41eac0ce51e1" providerId="ADAL" clId="{9EAE0CF9-9A66-4CEA-92B4-96B04F8A6730}" dt="2024-12-04T09:45:26.492" v="639" actId="478"/>
          <ac:picMkLst>
            <pc:docMk/>
            <pc:sldMk cId="3971641444" sldId="287"/>
            <ac:picMk id="15" creationId="{E974E84A-DFDF-A3BF-5386-62B41C3B6F00}"/>
          </ac:picMkLst>
        </pc:picChg>
        <pc:picChg chg="del">
          <ac:chgData name="Lucy Brown" userId="5e70d7ba-06ec-45ef-a5a6-41eac0ce51e1" providerId="ADAL" clId="{9EAE0CF9-9A66-4CEA-92B4-96B04F8A6730}" dt="2024-12-04T09:45:26.492" v="639" actId="478"/>
          <ac:picMkLst>
            <pc:docMk/>
            <pc:sldMk cId="3971641444" sldId="287"/>
            <ac:picMk id="16" creationId="{5F4E4CA5-A45B-697D-EDC2-B042D8436F3B}"/>
          </ac:picMkLst>
        </pc:picChg>
        <pc:picChg chg="del">
          <ac:chgData name="Lucy Brown" userId="5e70d7ba-06ec-45ef-a5a6-41eac0ce51e1" providerId="ADAL" clId="{9EAE0CF9-9A66-4CEA-92B4-96B04F8A6730}" dt="2024-12-04T09:45:26.492" v="639" actId="478"/>
          <ac:picMkLst>
            <pc:docMk/>
            <pc:sldMk cId="3971641444" sldId="287"/>
            <ac:picMk id="17" creationId="{A53F7392-4A8E-66BE-49E4-BA981350B5EC}"/>
          </ac:picMkLst>
        </pc:picChg>
        <pc:picChg chg="del">
          <ac:chgData name="Lucy Brown" userId="5e70d7ba-06ec-45ef-a5a6-41eac0ce51e1" providerId="ADAL" clId="{9EAE0CF9-9A66-4CEA-92B4-96B04F8A6730}" dt="2024-12-04T09:45:26.492" v="639" actId="478"/>
          <ac:picMkLst>
            <pc:docMk/>
            <pc:sldMk cId="3971641444" sldId="287"/>
            <ac:picMk id="18" creationId="{6FD8A151-CFA1-4424-DF86-9B7870CDDC8A}"/>
          </ac:picMkLst>
        </pc:picChg>
        <pc:picChg chg="del">
          <ac:chgData name="Lucy Brown" userId="5e70d7ba-06ec-45ef-a5a6-41eac0ce51e1" providerId="ADAL" clId="{9EAE0CF9-9A66-4CEA-92B4-96B04F8A6730}" dt="2024-12-04T09:45:26.492" v="639" actId="478"/>
          <ac:picMkLst>
            <pc:docMk/>
            <pc:sldMk cId="3971641444" sldId="287"/>
            <ac:picMk id="19" creationId="{3838D925-B863-2AC4-4B64-674C3B108D9B}"/>
          </ac:picMkLst>
        </pc:picChg>
        <pc:picChg chg="del">
          <ac:chgData name="Lucy Brown" userId="5e70d7ba-06ec-45ef-a5a6-41eac0ce51e1" providerId="ADAL" clId="{9EAE0CF9-9A66-4CEA-92B4-96B04F8A6730}" dt="2024-12-04T09:45:26.492" v="639" actId="478"/>
          <ac:picMkLst>
            <pc:docMk/>
            <pc:sldMk cId="3971641444" sldId="287"/>
            <ac:picMk id="20" creationId="{5C359C4E-FA35-CFEE-CAB9-6E1014AD599B}"/>
          </ac:picMkLst>
        </pc:picChg>
        <pc:picChg chg="del">
          <ac:chgData name="Lucy Brown" userId="5e70d7ba-06ec-45ef-a5a6-41eac0ce51e1" providerId="ADAL" clId="{9EAE0CF9-9A66-4CEA-92B4-96B04F8A6730}" dt="2024-12-04T09:45:26.492" v="639" actId="478"/>
          <ac:picMkLst>
            <pc:docMk/>
            <pc:sldMk cId="3971641444" sldId="287"/>
            <ac:picMk id="21" creationId="{939F9D49-6B16-8193-1552-4F3D26E14E61}"/>
          </ac:picMkLst>
        </pc:picChg>
        <pc:picChg chg="del">
          <ac:chgData name="Lucy Brown" userId="5e70d7ba-06ec-45ef-a5a6-41eac0ce51e1" providerId="ADAL" clId="{9EAE0CF9-9A66-4CEA-92B4-96B04F8A6730}" dt="2024-12-04T09:45:26.492" v="639" actId="478"/>
          <ac:picMkLst>
            <pc:docMk/>
            <pc:sldMk cId="3971641444" sldId="287"/>
            <ac:picMk id="23" creationId="{52A9F8D7-FEDE-24F6-CCAC-533539E03DD1}"/>
          </ac:picMkLst>
        </pc:picChg>
        <pc:picChg chg="del">
          <ac:chgData name="Lucy Brown" userId="5e70d7ba-06ec-45ef-a5a6-41eac0ce51e1" providerId="ADAL" clId="{9EAE0CF9-9A66-4CEA-92B4-96B04F8A6730}" dt="2024-12-04T09:45:26.492" v="639" actId="478"/>
          <ac:picMkLst>
            <pc:docMk/>
            <pc:sldMk cId="3971641444" sldId="287"/>
            <ac:picMk id="24" creationId="{0ECE0448-60F8-AB08-A0F4-30B93EDA3643}"/>
          </ac:picMkLst>
        </pc:picChg>
        <pc:picChg chg="del">
          <ac:chgData name="Lucy Brown" userId="5e70d7ba-06ec-45ef-a5a6-41eac0ce51e1" providerId="ADAL" clId="{9EAE0CF9-9A66-4CEA-92B4-96B04F8A6730}" dt="2024-12-04T09:45:26.492" v="639" actId="478"/>
          <ac:picMkLst>
            <pc:docMk/>
            <pc:sldMk cId="3971641444" sldId="287"/>
            <ac:picMk id="33" creationId="{96FD921D-B0C9-04E3-C4D3-68FE0429313B}"/>
          </ac:picMkLst>
        </pc:picChg>
        <pc:picChg chg="del">
          <ac:chgData name="Lucy Brown" userId="5e70d7ba-06ec-45ef-a5a6-41eac0ce51e1" providerId="ADAL" clId="{9EAE0CF9-9A66-4CEA-92B4-96B04F8A6730}" dt="2024-12-04T09:45:26.492" v="639" actId="478"/>
          <ac:picMkLst>
            <pc:docMk/>
            <pc:sldMk cId="3971641444" sldId="287"/>
            <ac:picMk id="34" creationId="{5FB51E19-5D80-51F9-B0F4-48677F2A6BA5}"/>
          </ac:picMkLst>
        </pc:picChg>
        <pc:picChg chg="del">
          <ac:chgData name="Lucy Brown" userId="5e70d7ba-06ec-45ef-a5a6-41eac0ce51e1" providerId="ADAL" clId="{9EAE0CF9-9A66-4CEA-92B4-96B04F8A6730}" dt="2024-12-04T09:45:26.492" v="639" actId="478"/>
          <ac:picMkLst>
            <pc:docMk/>
            <pc:sldMk cId="3971641444" sldId="287"/>
            <ac:picMk id="35" creationId="{422F4EF4-C859-C5B8-1C6F-B7F7D1F10C89}"/>
          </ac:picMkLst>
        </pc:picChg>
        <pc:picChg chg="del">
          <ac:chgData name="Lucy Brown" userId="5e70d7ba-06ec-45ef-a5a6-41eac0ce51e1" providerId="ADAL" clId="{9EAE0CF9-9A66-4CEA-92B4-96B04F8A6730}" dt="2024-12-04T09:45:26.492" v="639" actId="478"/>
          <ac:picMkLst>
            <pc:docMk/>
            <pc:sldMk cId="3971641444" sldId="287"/>
            <ac:picMk id="39" creationId="{57023649-8849-D736-E98C-A9FFF3EEF958}"/>
          </ac:picMkLst>
        </pc:picChg>
        <pc:picChg chg="del">
          <ac:chgData name="Lucy Brown" userId="5e70d7ba-06ec-45ef-a5a6-41eac0ce51e1" providerId="ADAL" clId="{9EAE0CF9-9A66-4CEA-92B4-96B04F8A6730}" dt="2024-12-04T09:45:26.492" v="639" actId="478"/>
          <ac:picMkLst>
            <pc:docMk/>
            <pc:sldMk cId="3971641444" sldId="287"/>
            <ac:picMk id="40" creationId="{0F4AD6CD-D652-5897-334E-86F865D0E708}"/>
          </ac:picMkLst>
        </pc:picChg>
        <pc:picChg chg="del">
          <ac:chgData name="Lucy Brown" userId="5e70d7ba-06ec-45ef-a5a6-41eac0ce51e1" providerId="ADAL" clId="{9EAE0CF9-9A66-4CEA-92B4-96B04F8A6730}" dt="2024-12-04T09:45:26.492" v="639" actId="478"/>
          <ac:picMkLst>
            <pc:docMk/>
            <pc:sldMk cId="3971641444" sldId="287"/>
            <ac:picMk id="41" creationId="{6E4538B0-DD44-034F-96EE-A3A44985B614}"/>
          </ac:picMkLst>
        </pc:picChg>
      </pc:sldChg>
      <pc:sldChg chg="addSp delSp modSp add mod ord">
        <pc:chgData name="Lucy Brown" userId="5e70d7ba-06ec-45ef-a5a6-41eac0ce51e1" providerId="ADAL" clId="{9EAE0CF9-9A66-4CEA-92B4-96B04F8A6730}" dt="2024-12-05T09:48:37.143" v="914"/>
        <pc:sldMkLst>
          <pc:docMk/>
          <pc:sldMk cId="1310546239" sldId="288"/>
        </pc:sldMkLst>
        <pc:spChg chg="del">
          <ac:chgData name="Lucy Brown" userId="5e70d7ba-06ec-45ef-a5a6-41eac0ce51e1" providerId="ADAL" clId="{9EAE0CF9-9A66-4CEA-92B4-96B04F8A6730}" dt="2024-12-04T10:31:22.072" v="719" actId="478"/>
          <ac:spMkLst>
            <pc:docMk/>
            <pc:sldMk cId="1310546239" sldId="288"/>
            <ac:spMk id="2" creationId="{E5F80FA5-BAC9-6180-4DC1-0A02EACBB0BE}"/>
          </ac:spMkLst>
        </pc:spChg>
        <pc:spChg chg="add del mod">
          <ac:chgData name="Lucy Brown" userId="5e70d7ba-06ec-45ef-a5a6-41eac0ce51e1" providerId="ADAL" clId="{9EAE0CF9-9A66-4CEA-92B4-96B04F8A6730}" dt="2024-12-04T10:31:27.721" v="720" actId="478"/>
          <ac:spMkLst>
            <pc:docMk/>
            <pc:sldMk cId="1310546239" sldId="288"/>
            <ac:spMk id="6" creationId="{3CD8BEAF-6780-4FCC-7743-726477DBDA6B}"/>
          </ac:spMkLst>
        </pc:spChg>
        <pc:spChg chg="add mod">
          <ac:chgData name="Lucy Brown" userId="5e70d7ba-06ec-45ef-a5a6-41eac0ce51e1" providerId="ADAL" clId="{9EAE0CF9-9A66-4CEA-92B4-96B04F8A6730}" dt="2024-12-04T10:35:11.354" v="842" actId="1076"/>
          <ac:spMkLst>
            <pc:docMk/>
            <pc:sldMk cId="1310546239" sldId="288"/>
            <ac:spMk id="16" creationId="{612B3ACD-A3D7-778C-C0E1-44DEF7A8CC5A}"/>
          </ac:spMkLst>
        </pc:spChg>
        <pc:spChg chg="add mod">
          <ac:chgData name="Lucy Brown" userId="5e70d7ba-06ec-45ef-a5a6-41eac0ce51e1" providerId="ADAL" clId="{9EAE0CF9-9A66-4CEA-92B4-96B04F8A6730}" dt="2024-12-04T10:35:23.009" v="854" actId="20577"/>
          <ac:spMkLst>
            <pc:docMk/>
            <pc:sldMk cId="1310546239" sldId="288"/>
            <ac:spMk id="17" creationId="{397E4FC0-3539-B342-FCE7-E800D62A08D6}"/>
          </ac:spMkLst>
        </pc:spChg>
        <pc:picChg chg="add del mod">
          <ac:chgData name="Lucy Brown" userId="5e70d7ba-06ec-45ef-a5a6-41eac0ce51e1" providerId="ADAL" clId="{9EAE0CF9-9A66-4CEA-92B4-96B04F8A6730}" dt="2024-12-04T10:32:54.828" v="746" actId="478"/>
          <ac:picMkLst>
            <pc:docMk/>
            <pc:sldMk cId="1310546239" sldId="288"/>
            <ac:picMk id="9" creationId="{06B6D1A7-198C-07B6-FD05-F8444C5C5597}"/>
          </ac:picMkLst>
        </pc:picChg>
        <pc:picChg chg="add del mod">
          <ac:chgData name="Lucy Brown" userId="5e70d7ba-06ec-45ef-a5a6-41eac0ce51e1" providerId="ADAL" clId="{9EAE0CF9-9A66-4CEA-92B4-96B04F8A6730}" dt="2024-12-04T10:32:53.675" v="745" actId="478"/>
          <ac:picMkLst>
            <pc:docMk/>
            <pc:sldMk cId="1310546239" sldId="288"/>
            <ac:picMk id="11" creationId="{822858E5-696B-2A93-A56E-B21B1E44C1EF}"/>
          </ac:picMkLst>
        </pc:picChg>
        <pc:picChg chg="add mod">
          <ac:chgData name="Lucy Brown" userId="5e70d7ba-06ec-45ef-a5a6-41eac0ce51e1" providerId="ADAL" clId="{9EAE0CF9-9A66-4CEA-92B4-96B04F8A6730}" dt="2024-12-04T10:33:46.075" v="761" actId="14100"/>
          <ac:picMkLst>
            <pc:docMk/>
            <pc:sldMk cId="1310546239" sldId="288"/>
            <ac:picMk id="13" creationId="{713F382D-999F-859E-DEC3-AF97E19D62A0}"/>
          </ac:picMkLst>
        </pc:picChg>
        <pc:picChg chg="add mod">
          <ac:chgData name="Lucy Brown" userId="5e70d7ba-06ec-45ef-a5a6-41eac0ce51e1" providerId="ADAL" clId="{9EAE0CF9-9A66-4CEA-92B4-96B04F8A6730}" dt="2024-12-04T10:33:53.760" v="763" actId="1076"/>
          <ac:picMkLst>
            <pc:docMk/>
            <pc:sldMk cId="1310546239" sldId="288"/>
            <ac:picMk id="15" creationId="{B59B933B-4FCD-ABB1-44DF-38FF905CC23B}"/>
          </ac:picMkLst>
        </pc:picChg>
      </pc:sldChg>
      <pc:sldChg chg="addSp delSp modSp add mod ord">
        <pc:chgData name="Lucy Brown" userId="5e70d7ba-06ec-45ef-a5a6-41eac0ce51e1" providerId="ADAL" clId="{9EAE0CF9-9A66-4CEA-92B4-96B04F8A6730}" dt="2024-12-05T09:48:49.847" v="916"/>
        <pc:sldMkLst>
          <pc:docMk/>
          <pc:sldMk cId="4169709859" sldId="289"/>
        </pc:sldMkLst>
        <pc:spChg chg="add mod">
          <ac:chgData name="Lucy Brown" userId="5e70d7ba-06ec-45ef-a5a6-41eac0ce51e1" providerId="ADAL" clId="{9EAE0CF9-9A66-4CEA-92B4-96B04F8A6730}" dt="2024-12-04T21:58:44.328" v="908" actId="1076"/>
          <ac:spMkLst>
            <pc:docMk/>
            <pc:sldMk cId="4169709859" sldId="289"/>
            <ac:spMk id="2" creationId="{4E609F47-C765-9766-CD81-A12D245F2AE1}"/>
          </ac:spMkLst>
        </pc:spChg>
        <pc:spChg chg="add mod">
          <ac:chgData name="Lucy Brown" userId="5e70d7ba-06ec-45ef-a5a6-41eac0ce51e1" providerId="ADAL" clId="{9EAE0CF9-9A66-4CEA-92B4-96B04F8A6730}" dt="2024-12-04T10:36:50.492" v="901" actId="1076"/>
          <ac:spMkLst>
            <pc:docMk/>
            <pc:sldMk cId="4169709859" sldId="289"/>
            <ac:spMk id="3" creationId="{5F45EFB9-3196-5B9D-2082-457453F4CAD8}"/>
          </ac:spMkLst>
        </pc:spChg>
        <pc:picChg chg="mod ord">
          <ac:chgData name="Lucy Brown" userId="5e70d7ba-06ec-45ef-a5a6-41eac0ce51e1" providerId="ADAL" clId="{9EAE0CF9-9A66-4CEA-92B4-96B04F8A6730}" dt="2024-12-04T10:36:12.572" v="864" actId="14100"/>
          <ac:picMkLst>
            <pc:docMk/>
            <pc:sldMk cId="4169709859" sldId="289"/>
            <ac:picMk id="9" creationId="{60D8D300-EFC8-521D-1D48-903A52BA6D79}"/>
          </ac:picMkLst>
        </pc:picChg>
        <pc:picChg chg="mod">
          <ac:chgData name="Lucy Brown" userId="5e70d7ba-06ec-45ef-a5a6-41eac0ce51e1" providerId="ADAL" clId="{9EAE0CF9-9A66-4CEA-92B4-96B04F8A6730}" dt="2024-12-04T10:36:16.694" v="865" actId="14100"/>
          <ac:picMkLst>
            <pc:docMk/>
            <pc:sldMk cId="4169709859" sldId="289"/>
            <ac:picMk id="11" creationId="{E1ABADCF-7CD9-6C5A-03CA-C62C061A6B39}"/>
          </ac:picMkLst>
        </pc:picChg>
        <pc:picChg chg="del">
          <ac:chgData name="Lucy Brown" userId="5e70d7ba-06ec-45ef-a5a6-41eac0ce51e1" providerId="ADAL" clId="{9EAE0CF9-9A66-4CEA-92B4-96B04F8A6730}" dt="2024-12-04T10:35:38.356" v="856" actId="478"/>
          <ac:picMkLst>
            <pc:docMk/>
            <pc:sldMk cId="4169709859" sldId="289"/>
            <ac:picMk id="13" creationId="{3B366A0B-809B-D784-A5BF-4D0FD0D69608}"/>
          </ac:picMkLst>
        </pc:picChg>
        <pc:picChg chg="del">
          <ac:chgData name="Lucy Brown" userId="5e70d7ba-06ec-45ef-a5a6-41eac0ce51e1" providerId="ADAL" clId="{9EAE0CF9-9A66-4CEA-92B4-96B04F8A6730}" dt="2024-12-04T10:35:37.390" v="855" actId="478"/>
          <ac:picMkLst>
            <pc:docMk/>
            <pc:sldMk cId="4169709859" sldId="289"/>
            <ac:picMk id="15" creationId="{9823E04D-33D6-58E9-77E8-5F51FB73AB03}"/>
          </ac:picMkLst>
        </pc:picChg>
      </pc:sldChg>
      <pc:sldMasterChg chg="add del addSldLayout delSldLayout">
        <pc:chgData name="Lucy Brown" userId="5e70d7ba-06ec-45ef-a5a6-41eac0ce51e1" providerId="ADAL" clId="{9EAE0CF9-9A66-4CEA-92B4-96B04F8A6730}" dt="2024-12-04T09:45:14.293" v="637" actId="2696"/>
        <pc:sldMasterMkLst>
          <pc:docMk/>
          <pc:sldMasterMk cId="2280078147" sldId="2147483761"/>
        </pc:sldMasterMkLst>
        <pc:sldLayoutChg chg="add del">
          <pc:chgData name="Lucy Brown" userId="5e70d7ba-06ec-45ef-a5a6-41eac0ce51e1" providerId="ADAL" clId="{9EAE0CF9-9A66-4CEA-92B4-96B04F8A6730}" dt="2024-12-04T09:45:14.293" v="637" actId="2696"/>
          <pc:sldLayoutMkLst>
            <pc:docMk/>
            <pc:sldMasterMk cId="2280078147" sldId="2147483761"/>
            <pc:sldLayoutMk cId="1680075247" sldId="2147483768"/>
          </pc:sldLayoutMkLst>
        </pc:sldLayoutChg>
      </pc:sldMasterChg>
    </pc:docChg>
  </pc:docChgLst>
  <pc:docChgLst>
    <pc:chgData name="Lucy Brown" userId="5e70d7ba-06ec-45ef-a5a6-41eac0ce51e1" providerId="ADAL" clId="{B88DA751-71CC-4BC0-A36D-9340A9F229D2}"/>
    <pc:docChg chg="undo custSel addSld delSld modSld sldOrd">
      <pc:chgData name="Lucy Brown" userId="5e70d7ba-06ec-45ef-a5a6-41eac0ce51e1" providerId="ADAL" clId="{B88DA751-71CC-4BC0-A36D-9340A9F229D2}" dt="2024-11-27T11:48:11.311" v="6500" actId="1076"/>
      <pc:docMkLst>
        <pc:docMk/>
      </pc:docMkLst>
      <pc:sldChg chg="addSp delSp modSp mod">
        <pc:chgData name="Lucy Brown" userId="5e70d7ba-06ec-45ef-a5a6-41eac0ce51e1" providerId="ADAL" clId="{B88DA751-71CC-4BC0-A36D-9340A9F229D2}" dt="2024-11-19T22:53:32.783" v="990" actId="1076"/>
        <pc:sldMkLst>
          <pc:docMk/>
          <pc:sldMk cId="2500839342" sldId="260"/>
        </pc:sldMkLst>
        <pc:spChg chg="mod">
          <ac:chgData name="Lucy Brown" userId="5e70d7ba-06ec-45ef-a5a6-41eac0ce51e1" providerId="ADAL" clId="{B88DA751-71CC-4BC0-A36D-9340A9F229D2}" dt="2024-11-19T22:18:27.943" v="19" actId="1076"/>
          <ac:spMkLst>
            <pc:docMk/>
            <pc:sldMk cId="2500839342" sldId="260"/>
            <ac:spMk id="2" creationId="{9DC2E30C-EA4A-759E-182A-907A372C45D0}"/>
          </ac:spMkLst>
        </pc:spChg>
        <pc:spChg chg="mod">
          <ac:chgData name="Lucy Brown" userId="5e70d7ba-06ec-45ef-a5a6-41eac0ce51e1" providerId="ADAL" clId="{B88DA751-71CC-4BC0-A36D-9340A9F229D2}" dt="2024-11-19T22:52:55.586" v="984" actId="14100"/>
          <ac:spMkLst>
            <pc:docMk/>
            <pc:sldMk cId="2500839342" sldId="260"/>
            <ac:spMk id="3" creationId="{0CB1ED65-A70D-4EB3-7554-F4CFDC17AE49}"/>
          </ac:spMkLst>
        </pc:spChg>
        <pc:spChg chg="mod">
          <ac:chgData name="Lucy Brown" userId="5e70d7ba-06ec-45ef-a5a6-41eac0ce51e1" providerId="ADAL" clId="{B88DA751-71CC-4BC0-A36D-9340A9F229D2}" dt="2024-11-19T22:53:32.783" v="990" actId="1076"/>
          <ac:spMkLst>
            <pc:docMk/>
            <pc:sldMk cId="2500839342" sldId="260"/>
            <ac:spMk id="7" creationId="{3D531FD8-5858-7E89-B19D-7BF26AA46DCF}"/>
          </ac:spMkLst>
        </pc:spChg>
        <pc:spChg chg="mod">
          <ac:chgData name="Lucy Brown" userId="5e70d7ba-06ec-45ef-a5a6-41eac0ce51e1" providerId="ADAL" clId="{B88DA751-71CC-4BC0-A36D-9340A9F229D2}" dt="2024-11-19T22:53:03.337" v="985" actId="1076"/>
          <ac:spMkLst>
            <pc:docMk/>
            <pc:sldMk cId="2500839342" sldId="260"/>
            <ac:spMk id="8" creationId="{7A7DFF58-0850-491C-7757-581B0F4E83A7}"/>
          </ac:spMkLst>
        </pc:spChg>
        <pc:spChg chg="add mod">
          <ac:chgData name="Lucy Brown" userId="5e70d7ba-06ec-45ef-a5a6-41eac0ce51e1" providerId="ADAL" clId="{B88DA751-71CC-4BC0-A36D-9340A9F229D2}" dt="2024-11-19T22:28:43.651" v="164" actId="1076"/>
          <ac:spMkLst>
            <pc:docMk/>
            <pc:sldMk cId="2500839342" sldId="260"/>
            <ac:spMk id="17" creationId="{E99D8184-D246-B99A-ACDA-325BC0F86A94}"/>
          </ac:spMkLst>
        </pc:spChg>
        <pc:spChg chg="add mod">
          <ac:chgData name="Lucy Brown" userId="5e70d7ba-06ec-45ef-a5a6-41eac0ce51e1" providerId="ADAL" clId="{B88DA751-71CC-4BC0-A36D-9340A9F229D2}" dt="2024-11-19T22:26:06.928" v="151" actId="208"/>
          <ac:spMkLst>
            <pc:docMk/>
            <pc:sldMk cId="2500839342" sldId="260"/>
            <ac:spMk id="18" creationId="{AF134FAA-905E-5F33-C018-8CD8E0EE2853}"/>
          </ac:spMkLst>
        </pc:spChg>
        <pc:spChg chg="add mod">
          <ac:chgData name="Lucy Brown" userId="5e70d7ba-06ec-45ef-a5a6-41eac0ce51e1" providerId="ADAL" clId="{B88DA751-71CC-4BC0-A36D-9340A9F229D2}" dt="2024-11-19T22:28:43.651" v="164" actId="1076"/>
          <ac:spMkLst>
            <pc:docMk/>
            <pc:sldMk cId="2500839342" sldId="260"/>
            <ac:spMk id="21" creationId="{95C26BDA-C073-497E-F35E-77372CEB6132}"/>
          </ac:spMkLst>
        </pc:spChg>
        <pc:spChg chg="add mod">
          <ac:chgData name="Lucy Brown" userId="5e70d7ba-06ec-45ef-a5a6-41eac0ce51e1" providerId="ADAL" clId="{B88DA751-71CC-4BC0-A36D-9340A9F229D2}" dt="2024-11-19T22:27:50.191" v="157" actId="1582"/>
          <ac:spMkLst>
            <pc:docMk/>
            <pc:sldMk cId="2500839342" sldId="260"/>
            <ac:spMk id="24" creationId="{BEB83B61-5594-76A9-6F4B-B1C096B602FE}"/>
          </ac:spMkLst>
        </pc:spChg>
        <pc:spChg chg="add mod">
          <ac:chgData name="Lucy Brown" userId="5e70d7ba-06ec-45ef-a5a6-41eac0ce51e1" providerId="ADAL" clId="{B88DA751-71CC-4BC0-A36D-9340A9F229D2}" dt="2024-11-19T22:28:18.307" v="162" actId="1076"/>
          <ac:spMkLst>
            <pc:docMk/>
            <pc:sldMk cId="2500839342" sldId="260"/>
            <ac:spMk id="29" creationId="{9C27A769-B04D-2D0C-28E3-44769E518815}"/>
          </ac:spMkLst>
        </pc:spChg>
        <pc:spChg chg="add mod">
          <ac:chgData name="Lucy Brown" userId="5e70d7ba-06ec-45ef-a5a6-41eac0ce51e1" providerId="ADAL" clId="{B88DA751-71CC-4BC0-A36D-9340A9F229D2}" dt="2024-11-19T22:28:26.118" v="163" actId="1076"/>
          <ac:spMkLst>
            <pc:docMk/>
            <pc:sldMk cId="2500839342" sldId="260"/>
            <ac:spMk id="31" creationId="{56C46B7B-A469-22CE-6D19-E1EB6FE95B81}"/>
          </ac:spMkLst>
        </pc:spChg>
        <pc:grpChg chg="mod">
          <ac:chgData name="Lucy Brown" userId="5e70d7ba-06ec-45ef-a5a6-41eac0ce51e1" providerId="ADAL" clId="{B88DA751-71CC-4BC0-A36D-9340A9F229D2}" dt="2024-11-19T22:17:50.369" v="14" actId="14100"/>
          <ac:grpSpMkLst>
            <pc:docMk/>
            <pc:sldMk cId="2500839342" sldId="260"/>
            <ac:grpSpMk id="9" creationId="{4AADC380-7B44-42B5-7F5E-1DD9EA42870C}"/>
          </ac:grpSpMkLst>
        </pc:grpChg>
        <pc:picChg chg="mod">
          <ac:chgData name="Lucy Brown" userId="5e70d7ba-06ec-45ef-a5a6-41eac0ce51e1" providerId="ADAL" clId="{B88DA751-71CC-4BC0-A36D-9340A9F229D2}" dt="2024-11-19T22:17:50.369" v="14" actId="14100"/>
          <ac:picMkLst>
            <pc:docMk/>
            <pc:sldMk cId="2500839342" sldId="260"/>
            <ac:picMk id="11" creationId="{55A704F0-6647-F14C-E8D0-57C76F09CF0A}"/>
          </ac:picMkLst>
        </pc:picChg>
        <pc:picChg chg="mod">
          <ac:chgData name="Lucy Brown" userId="5e70d7ba-06ec-45ef-a5a6-41eac0ce51e1" providerId="ADAL" clId="{B88DA751-71CC-4BC0-A36D-9340A9F229D2}" dt="2024-11-19T22:17:50.369" v="14" actId="14100"/>
          <ac:picMkLst>
            <pc:docMk/>
            <pc:sldMk cId="2500839342" sldId="260"/>
            <ac:picMk id="12" creationId="{8B8F21F8-A29B-1BDB-F122-124920DC4402}"/>
          </ac:picMkLst>
        </pc:picChg>
        <pc:picChg chg="mod">
          <ac:chgData name="Lucy Brown" userId="5e70d7ba-06ec-45ef-a5a6-41eac0ce51e1" providerId="ADAL" clId="{B88DA751-71CC-4BC0-A36D-9340A9F229D2}" dt="2024-11-19T22:17:50.369" v="14" actId="14100"/>
          <ac:picMkLst>
            <pc:docMk/>
            <pc:sldMk cId="2500839342" sldId="260"/>
            <ac:picMk id="13" creationId="{7E0A5F74-7807-7121-A419-D5D97CD3E8F0}"/>
          </ac:picMkLst>
        </pc:picChg>
        <pc:picChg chg="del">
          <ac:chgData name="Lucy Brown" userId="5e70d7ba-06ec-45ef-a5a6-41eac0ce51e1" providerId="ADAL" clId="{B88DA751-71CC-4BC0-A36D-9340A9F229D2}" dt="2024-11-19T22:17:01.687" v="0" actId="478"/>
          <ac:picMkLst>
            <pc:docMk/>
            <pc:sldMk cId="2500839342" sldId="260"/>
            <ac:picMk id="16" creationId="{BCCF8120-4302-37DF-65A9-81579CF7F788}"/>
          </ac:picMkLst>
        </pc:picChg>
        <pc:picChg chg="add del mod">
          <ac:chgData name="Lucy Brown" userId="5e70d7ba-06ec-45ef-a5a6-41eac0ce51e1" providerId="ADAL" clId="{B88DA751-71CC-4BC0-A36D-9340A9F229D2}" dt="2024-11-19T22:21:52.493" v="67" actId="478"/>
          <ac:picMkLst>
            <pc:docMk/>
            <pc:sldMk cId="2500839342" sldId="260"/>
            <ac:picMk id="20" creationId="{D8D83F84-CB75-1320-F546-5FE3D53C2534}"/>
          </ac:picMkLst>
        </pc:picChg>
        <pc:picChg chg="add del mod">
          <ac:chgData name="Lucy Brown" userId="5e70d7ba-06ec-45ef-a5a6-41eac0ce51e1" providerId="ADAL" clId="{B88DA751-71CC-4BC0-A36D-9340A9F229D2}" dt="2024-11-19T22:21:51.405" v="66" actId="478"/>
          <ac:picMkLst>
            <pc:docMk/>
            <pc:sldMk cId="2500839342" sldId="260"/>
            <ac:picMk id="22" creationId="{227A510C-78B9-A456-E35F-33972D4586B7}"/>
          </ac:picMkLst>
        </pc:picChg>
        <pc:picChg chg="add del mod">
          <ac:chgData name="Lucy Brown" userId="5e70d7ba-06ec-45ef-a5a6-41eac0ce51e1" providerId="ADAL" clId="{B88DA751-71CC-4BC0-A36D-9340A9F229D2}" dt="2024-11-19T22:21:38.141" v="63" actId="478"/>
          <ac:picMkLst>
            <pc:docMk/>
            <pc:sldMk cId="2500839342" sldId="260"/>
            <ac:picMk id="23" creationId="{6B9FA46C-61B0-DAD2-4437-8FE10C6C8B9C}"/>
          </ac:picMkLst>
        </pc:picChg>
        <pc:picChg chg="add mod">
          <ac:chgData name="Lucy Brown" userId="5e70d7ba-06ec-45ef-a5a6-41eac0ce51e1" providerId="ADAL" clId="{B88DA751-71CC-4BC0-A36D-9340A9F229D2}" dt="2024-11-19T22:28:43.651" v="164" actId="1076"/>
          <ac:picMkLst>
            <pc:docMk/>
            <pc:sldMk cId="2500839342" sldId="260"/>
            <ac:picMk id="26" creationId="{0010591E-20A7-F9FF-260F-69CE02D03CA9}"/>
          </ac:picMkLst>
        </pc:picChg>
        <pc:picChg chg="add mod">
          <ac:chgData name="Lucy Brown" userId="5e70d7ba-06ec-45ef-a5a6-41eac0ce51e1" providerId="ADAL" clId="{B88DA751-71CC-4BC0-A36D-9340A9F229D2}" dt="2024-11-19T22:25:53.127" v="149" actId="1076"/>
          <ac:picMkLst>
            <pc:docMk/>
            <pc:sldMk cId="2500839342" sldId="260"/>
            <ac:picMk id="27" creationId="{8B79F69A-26D6-1162-5362-107865B1E65B}"/>
          </ac:picMkLst>
        </pc:picChg>
        <pc:picChg chg="add mod">
          <ac:chgData name="Lucy Brown" userId="5e70d7ba-06ec-45ef-a5a6-41eac0ce51e1" providerId="ADAL" clId="{B88DA751-71CC-4BC0-A36D-9340A9F229D2}" dt="2024-11-19T22:25:53.127" v="149" actId="1076"/>
          <ac:picMkLst>
            <pc:docMk/>
            <pc:sldMk cId="2500839342" sldId="260"/>
            <ac:picMk id="28" creationId="{A818F69D-E46B-3E34-CE32-A716638B1CAC}"/>
          </ac:picMkLst>
        </pc:picChg>
        <pc:picChg chg="add mod">
          <ac:chgData name="Lucy Brown" userId="5e70d7ba-06ec-45ef-a5a6-41eac0ce51e1" providerId="ADAL" clId="{B88DA751-71CC-4BC0-A36D-9340A9F229D2}" dt="2024-11-19T22:25:53.127" v="149" actId="1076"/>
          <ac:picMkLst>
            <pc:docMk/>
            <pc:sldMk cId="2500839342" sldId="260"/>
            <ac:picMk id="30" creationId="{9C94E827-A2DD-6732-2CCB-097C2E83EB87}"/>
          </ac:picMkLst>
        </pc:picChg>
        <pc:picChg chg="mod">
          <ac:chgData name="Lucy Brown" userId="5e70d7ba-06ec-45ef-a5a6-41eac0ce51e1" providerId="ADAL" clId="{B88DA751-71CC-4BC0-A36D-9340A9F229D2}" dt="2024-11-19T22:18:07.908" v="17" actId="14100"/>
          <ac:picMkLst>
            <pc:docMk/>
            <pc:sldMk cId="2500839342" sldId="260"/>
            <ac:picMk id="1026" creationId="{E4C2AB7C-7E66-E47F-8464-7EA2CB28E53E}"/>
          </ac:picMkLst>
        </pc:picChg>
      </pc:sldChg>
      <pc:sldChg chg="modSp add del mod">
        <pc:chgData name="Lucy Brown" userId="5e70d7ba-06ec-45ef-a5a6-41eac0ce51e1" providerId="ADAL" clId="{B88DA751-71CC-4BC0-A36D-9340A9F229D2}" dt="2024-11-20T14:17:24.546" v="2220" actId="2696"/>
        <pc:sldMkLst>
          <pc:docMk/>
          <pc:sldMk cId="1412920239" sldId="262"/>
        </pc:sldMkLst>
        <pc:spChg chg="mod">
          <ac:chgData name="Lucy Brown" userId="5e70d7ba-06ec-45ef-a5a6-41eac0ce51e1" providerId="ADAL" clId="{B88DA751-71CC-4BC0-A36D-9340A9F229D2}" dt="2024-11-19T22:56:35.082" v="1039" actId="20577"/>
          <ac:spMkLst>
            <pc:docMk/>
            <pc:sldMk cId="1412920239" sldId="262"/>
            <ac:spMk id="2" creationId="{6CEF45F2-87DD-6B44-1F79-79804BDF307F}"/>
          </ac:spMkLst>
        </pc:spChg>
        <pc:spChg chg="mod">
          <ac:chgData name="Lucy Brown" userId="5e70d7ba-06ec-45ef-a5a6-41eac0ce51e1" providerId="ADAL" clId="{B88DA751-71CC-4BC0-A36D-9340A9F229D2}" dt="2024-11-19T22:58:06.219" v="1319" actId="20577"/>
          <ac:spMkLst>
            <pc:docMk/>
            <pc:sldMk cId="1412920239" sldId="262"/>
            <ac:spMk id="3" creationId="{44774C42-290B-431B-208E-4B4B2B6E7C5A}"/>
          </ac:spMkLst>
        </pc:spChg>
      </pc:sldChg>
      <pc:sldChg chg="del">
        <pc:chgData name="Lucy Brown" userId="5e70d7ba-06ec-45ef-a5a6-41eac0ce51e1" providerId="ADAL" clId="{B88DA751-71CC-4BC0-A36D-9340A9F229D2}" dt="2024-11-20T14:22:30.141" v="2308" actId="47"/>
        <pc:sldMkLst>
          <pc:docMk/>
          <pc:sldMk cId="3270519975" sldId="263"/>
        </pc:sldMkLst>
      </pc:sldChg>
      <pc:sldChg chg="addSp modSp mod">
        <pc:chgData name="Lucy Brown" userId="5e70d7ba-06ec-45ef-a5a6-41eac0ce51e1" providerId="ADAL" clId="{B88DA751-71CC-4BC0-A36D-9340A9F229D2}" dt="2024-11-19T22:55:45.250" v="1012" actId="14100"/>
        <pc:sldMkLst>
          <pc:docMk/>
          <pc:sldMk cId="2288410351" sldId="265"/>
        </pc:sldMkLst>
        <pc:spChg chg="mod">
          <ac:chgData name="Lucy Brown" userId="5e70d7ba-06ec-45ef-a5a6-41eac0ce51e1" providerId="ADAL" clId="{B88DA751-71CC-4BC0-A36D-9340A9F229D2}" dt="2024-11-19T22:55:45.250" v="1012" actId="14100"/>
          <ac:spMkLst>
            <pc:docMk/>
            <pc:sldMk cId="2288410351" sldId="265"/>
            <ac:spMk id="3" creationId="{B24099F3-493C-8A80-C343-1E63F9995F1F}"/>
          </ac:spMkLst>
        </pc:spChg>
        <pc:spChg chg="add mod">
          <ac:chgData name="Lucy Brown" userId="5e70d7ba-06ec-45ef-a5a6-41eac0ce51e1" providerId="ADAL" clId="{B88DA751-71CC-4BC0-A36D-9340A9F229D2}" dt="2024-11-19T22:54:23.212" v="997" actId="14100"/>
          <ac:spMkLst>
            <pc:docMk/>
            <pc:sldMk cId="2288410351" sldId="265"/>
            <ac:spMk id="12" creationId="{B77588AB-FA02-B8DC-AECE-B6615D047BA9}"/>
          </ac:spMkLst>
        </pc:spChg>
        <pc:spChg chg="add mod">
          <ac:chgData name="Lucy Brown" userId="5e70d7ba-06ec-45ef-a5a6-41eac0ce51e1" providerId="ADAL" clId="{B88DA751-71CC-4BC0-A36D-9340A9F229D2}" dt="2024-11-19T22:54:41.754" v="1000" actId="1076"/>
          <ac:spMkLst>
            <pc:docMk/>
            <pc:sldMk cId="2288410351" sldId="265"/>
            <ac:spMk id="13" creationId="{3325EED7-559C-C734-4566-D605712C7249}"/>
          </ac:spMkLst>
        </pc:spChg>
        <pc:spChg chg="add mod">
          <ac:chgData name="Lucy Brown" userId="5e70d7ba-06ec-45ef-a5a6-41eac0ce51e1" providerId="ADAL" clId="{B88DA751-71CC-4BC0-A36D-9340A9F229D2}" dt="2024-11-19T22:55:29.633" v="1011" actId="14100"/>
          <ac:spMkLst>
            <pc:docMk/>
            <pc:sldMk cId="2288410351" sldId="265"/>
            <ac:spMk id="14" creationId="{E3DF9A01-E824-9306-7A11-36021F6EA575}"/>
          </ac:spMkLst>
        </pc:spChg>
        <pc:picChg chg="mod ord">
          <ac:chgData name="Lucy Brown" userId="5e70d7ba-06ec-45ef-a5a6-41eac0ce51e1" providerId="ADAL" clId="{B88DA751-71CC-4BC0-A36D-9340A9F229D2}" dt="2024-11-19T22:54:35.549" v="999" actId="1076"/>
          <ac:picMkLst>
            <pc:docMk/>
            <pc:sldMk cId="2288410351" sldId="265"/>
            <ac:picMk id="6" creationId="{12E0B6C3-AA75-710A-7FB3-4B4CAC54FB3C}"/>
          </ac:picMkLst>
        </pc:picChg>
        <pc:picChg chg="add mod ord">
          <ac:chgData name="Lucy Brown" userId="5e70d7ba-06ec-45ef-a5a6-41eac0ce51e1" providerId="ADAL" clId="{B88DA751-71CC-4BC0-A36D-9340A9F229D2}" dt="2024-11-19T22:54:28.448" v="998" actId="1076"/>
          <ac:picMkLst>
            <pc:docMk/>
            <pc:sldMk cId="2288410351" sldId="265"/>
            <ac:picMk id="11" creationId="{3FA55AA6-8D2D-EEE9-AE05-CEAB6704A4B0}"/>
          </ac:picMkLst>
        </pc:picChg>
      </pc:sldChg>
      <pc:sldChg chg="add del ord">
        <pc:chgData name="Lucy Brown" userId="5e70d7ba-06ec-45ef-a5a6-41eac0ce51e1" providerId="ADAL" clId="{B88DA751-71CC-4BC0-A36D-9340A9F229D2}" dt="2024-11-20T15:25:34.185" v="5038" actId="2696"/>
        <pc:sldMkLst>
          <pc:docMk/>
          <pc:sldMk cId="458522298" sldId="266"/>
        </pc:sldMkLst>
      </pc:sldChg>
      <pc:sldChg chg="addSp delSp modSp add mod">
        <pc:chgData name="Lucy Brown" userId="5e70d7ba-06ec-45ef-a5a6-41eac0ce51e1" providerId="ADAL" clId="{B88DA751-71CC-4BC0-A36D-9340A9F229D2}" dt="2024-11-20T11:18:40.756" v="2217" actId="1076"/>
        <pc:sldMkLst>
          <pc:docMk/>
          <pc:sldMk cId="3678034273" sldId="267"/>
        </pc:sldMkLst>
        <pc:spChg chg="mod">
          <ac:chgData name="Lucy Brown" userId="5e70d7ba-06ec-45ef-a5a6-41eac0ce51e1" providerId="ADAL" clId="{B88DA751-71CC-4BC0-A36D-9340A9F229D2}" dt="2024-11-19T22:37:27.581" v="425" actId="20577"/>
          <ac:spMkLst>
            <pc:docMk/>
            <pc:sldMk cId="3678034273" sldId="267"/>
            <ac:spMk id="2" creationId="{F6E8705F-48D5-4A2D-2B58-416B352914A9}"/>
          </ac:spMkLst>
        </pc:spChg>
        <pc:spChg chg="mod">
          <ac:chgData name="Lucy Brown" userId="5e70d7ba-06ec-45ef-a5a6-41eac0ce51e1" providerId="ADAL" clId="{B88DA751-71CC-4BC0-A36D-9340A9F229D2}" dt="2024-11-20T11:12:42.412" v="1988" actId="20577"/>
          <ac:spMkLst>
            <pc:docMk/>
            <pc:sldMk cId="3678034273" sldId="267"/>
            <ac:spMk id="3" creationId="{C9E40ABD-E667-EA92-5E0E-BD3F03D48488}"/>
          </ac:spMkLst>
        </pc:spChg>
        <pc:spChg chg="add mod">
          <ac:chgData name="Lucy Brown" userId="5e70d7ba-06ec-45ef-a5a6-41eac0ce51e1" providerId="ADAL" clId="{B88DA751-71CC-4BC0-A36D-9340A9F229D2}" dt="2024-11-20T11:18:28.943" v="2216" actId="403"/>
          <ac:spMkLst>
            <pc:docMk/>
            <pc:sldMk cId="3678034273" sldId="267"/>
            <ac:spMk id="6" creationId="{4551D552-D16F-C813-BE21-BD8ACF426FE1}"/>
          </ac:spMkLst>
        </pc:spChg>
        <pc:spChg chg="add mod">
          <ac:chgData name="Lucy Brown" userId="5e70d7ba-06ec-45ef-a5a6-41eac0ce51e1" providerId="ADAL" clId="{B88DA751-71CC-4BC0-A36D-9340A9F229D2}" dt="2024-11-20T11:13:12.117" v="1992" actId="1076"/>
          <ac:spMkLst>
            <pc:docMk/>
            <pc:sldMk cId="3678034273" sldId="267"/>
            <ac:spMk id="7" creationId="{535434AA-C950-9928-E529-119B9753BF66}"/>
          </ac:spMkLst>
        </pc:spChg>
        <pc:spChg chg="add mod">
          <ac:chgData name="Lucy Brown" userId="5e70d7ba-06ec-45ef-a5a6-41eac0ce51e1" providerId="ADAL" clId="{B88DA751-71CC-4BC0-A36D-9340A9F229D2}" dt="2024-11-20T11:13:12.117" v="1992" actId="1076"/>
          <ac:spMkLst>
            <pc:docMk/>
            <pc:sldMk cId="3678034273" sldId="267"/>
            <ac:spMk id="8" creationId="{CCF4B956-AF59-1E88-5A91-7CC8F975FCD7}"/>
          </ac:spMkLst>
        </pc:spChg>
        <pc:spChg chg="add mod">
          <ac:chgData name="Lucy Brown" userId="5e70d7ba-06ec-45ef-a5a6-41eac0ce51e1" providerId="ADAL" clId="{B88DA751-71CC-4BC0-A36D-9340A9F229D2}" dt="2024-11-20T11:15:05.553" v="2120"/>
          <ac:spMkLst>
            <pc:docMk/>
            <pc:sldMk cId="3678034273" sldId="267"/>
            <ac:spMk id="9" creationId="{35736E26-10D0-C625-FD97-29682AA03BFB}"/>
          </ac:spMkLst>
        </pc:spChg>
        <pc:spChg chg="add mod">
          <ac:chgData name="Lucy Brown" userId="5e70d7ba-06ec-45ef-a5a6-41eac0ce51e1" providerId="ADAL" clId="{B88DA751-71CC-4BC0-A36D-9340A9F229D2}" dt="2024-11-20T11:18:40.756" v="2217" actId="1076"/>
          <ac:spMkLst>
            <pc:docMk/>
            <pc:sldMk cId="3678034273" sldId="267"/>
            <ac:spMk id="11" creationId="{9811953A-B0A8-CFEF-3E0E-6D131B879824}"/>
          </ac:spMkLst>
        </pc:spChg>
        <pc:spChg chg="del">
          <ac:chgData name="Lucy Brown" userId="5e70d7ba-06ec-45ef-a5a6-41eac0ce51e1" providerId="ADAL" clId="{B88DA751-71CC-4BC0-A36D-9340A9F229D2}" dt="2024-11-19T22:37:31.449" v="428" actId="478"/>
          <ac:spMkLst>
            <pc:docMk/>
            <pc:sldMk cId="3678034273" sldId="267"/>
            <ac:spMk id="12" creationId="{45472D1B-B997-CE36-01EB-FC0AD53F5E6A}"/>
          </ac:spMkLst>
        </pc:spChg>
        <pc:picChg chg="del">
          <ac:chgData name="Lucy Brown" userId="5e70d7ba-06ec-45ef-a5a6-41eac0ce51e1" providerId="ADAL" clId="{B88DA751-71CC-4BC0-A36D-9340A9F229D2}" dt="2024-11-19T22:37:30.015" v="427" actId="478"/>
          <ac:picMkLst>
            <pc:docMk/>
            <pc:sldMk cId="3678034273" sldId="267"/>
            <ac:picMk id="6" creationId="{5B3BF40E-FCFA-2412-5CA9-B3775C9CDD21}"/>
          </ac:picMkLst>
        </pc:picChg>
        <pc:picChg chg="del">
          <ac:chgData name="Lucy Brown" userId="5e70d7ba-06ec-45ef-a5a6-41eac0ce51e1" providerId="ADAL" clId="{B88DA751-71CC-4BC0-A36D-9340A9F229D2}" dt="2024-11-19T22:37:29.039" v="426" actId="478"/>
          <ac:picMkLst>
            <pc:docMk/>
            <pc:sldMk cId="3678034273" sldId="267"/>
            <ac:picMk id="11" creationId="{B1581B43-E400-3A33-FCE9-6B4993DCEEE3}"/>
          </ac:picMkLst>
        </pc:picChg>
      </pc:sldChg>
      <pc:sldChg chg="addSp delSp modSp add del mod">
        <pc:chgData name="Lucy Brown" userId="5e70d7ba-06ec-45ef-a5a6-41eac0ce51e1" providerId="ADAL" clId="{B88DA751-71CC-4BC0-A36D-9340A9F229D2}" dt="2024-11-20T14:56:15.538" v="3301" actId="403"/>
        <pc:sldMkLst>
          <pc:docMk/>
          <pc:sldMk cId="3132524963" sldId="268"/>
        </pc:sldMkLst>
        <pc:spChg chg="mod">
          <ac:chgData name="Lucy Brown" userId="5e70d7ba-06ec-45ef-a5a6-41eac0ce51e1" providerId="ADAL" clId="{B88DA751-71CC-4BC0-A36D-9340A9F229D2}" dt="2024-11-20T14:56:15.538" v="3301" actId="403"/>
          <ac:spMkLst>
            <pc:docMk/>
            <pc:sldMk cId="3132524963" sldId="268"/>
            <ac:spMk id="2" creationId="{A206EA80-B2FF-39B3-ABB4-9A37AB260F82}"/>
          </ac:spMkLst>
        </pc:spChg>
        <pc:spChg chg="del">
          <ac:chgData name="Lucy Brown" userId="5e70d7ba-06ec-45ef-a5a6-41eac0ce51e1" providerId="ADAL" clId="{B88DA751-71CC-4BC0-A36D-9340A9F229D2}" dt="2024-11-20T14:55:16.582" v="3278" actId="478"/>
          <ac:spMkLst>
            <pc:docMk/>
            <pc:sldMk cId="3132524963" sldId="268"/>
            <ac:spMk id="3" creationId="{C193FDA6-08B9-D73F-65F8-93BEB9DCA0A7}"/>
          </ac:spMkLst>
        </pc:spChg>
        <pc:spChg chg="mod">
          <ac:chgData name="Lucy Brown" userId="5e70d7ba-06ec-45ef-a5a6-41eac0ce51e1" providerId="ADAL" clId="{B88DA751-71CC-4BC0-A36D-9340A9F229D2}" dt="2024-11-20T14:56:09.261" v="3299" actId="14100"/>
          <ac:spMkLst>
            <pc:docMk/>
            <pc:sldMk cId="3132524963" sldId="268"/>
            <ac:spMk id="4" creationId="{B9CBF95B-F48A-0A88-B166-141BD5A920DB}"/>
          </ac:spMkLst>
        </pc:spChg>
        <pc:spChg chg="add del">
          <ac:chgData name="Lucy Brown" userId="5e70d7ba-06ec-45ef-a5a6-41eac0ce51e1" providerId="ADAL" clId="{B88DA751-71CC-4BC0-A36D-9340A9F229D2}" dt="2024-11-20T14:56:08.215" v="3297" actId="478"/>
          <ac:spMkLst>
            <pc:docMk/>
            <pc:sldMk cId="3132524963" sldId="268"/>
            <ac:spMk id="5" creationId="{E0F1E90B-A220-2E81-2EB6-1C16F3E1ACB2}"/>
          </ac:spMkLst>
        </pc:spChg>
        <pc:spChg chg="add del mod">
          <ac:chgData name="Lucy Brown" userId="5e70d7ba-06ec-45ef-a5a6-41eac0ce51e1" providerId="ADAL" clId="{B88DA751-71CC-4BC0-A36D-9340A9F229D2}" dt="2024-11-20T14:55:18.769" v="3279" actId="478"/>
          <ac:spMkLst>
            <pc:docMk/>
            <pc:sldMk cId="3132524963" sldId="268"/>
            <ac:spMk id="8" creationId="{25746E51-C6DF-710C-076B-13B2B5375092}"/>
          </ac:spMkLst>
        </pc:spChg>
        <pc:spChg chg="add mod ord">
          <ac:chgData name="Lucy Brown" userId="5e70d7ba-06ec-45ef-a5a6-41eac0ce51e1" providerId="ADAL" clId="{B88DA751-71CC-4BC0-A36D-9340A9F229D2}" dt="2024-11-20T14:56:08.476" v="3298" actId="1076"/>
          <ac:spMkLst>
            <pc:docMk/>
            <pc:sldMk cId="3132524963" sldId="268"/>
            <ac:spMk id="9" creationId="{259DF1D6-BAE8-7FB6-5B83-164EDE6FA058}"/>
          </ac:spMkLst>
        </pc:spChg>
      </pc:sldChg>
      <pc:sldChg chg="addSp delSp modSp add mod">
        <pc:chgData name="Lucy Brown" userId="5e70d7ba-06ec-45ef-a5a6-41eac0ce51e1" providerId="ADAL" clId="{B88DA751-71CC-4BC0-A36D-9340A9F229D2}" dt="2024-11-20T11:11:57.977" v="1981" actId="1076"/>
        <pc:sldMkLst>
          <pc:docMk/>
          <pc:sldMk cId="3744639039" sldId="269"/>
        </pc:sldMkLst>
        <pc:spChg chg="add mod">
          <ac:chgData name="Lucy Brown" userId="5e70d7ba-06ec-45ef-a5a6-41eac0ce51e1" providerId="ADAL" clId="{B88DA751-71CC-4BC0-A36D-9340A9F229D2}" dt="2024-11-20T11:11:57.977" v="1981" actId="1076"/>
          <ac:spMkLst>
            <pc:docMk/>
            <pc:sldMk cId="3744639039" sldId="269"/>
            <ac:spMk id="2" creationId="{0A98201D-4D57-143E-4414-8DEB3241D4E0}"/>
          </ac:spMkLst>
        </pc:spChg>
        <pc:spChg chg="add mod">
          <ac:chgData name="Lucy Brown" userId="5e70d7ba-06ec-45ef-a5a6-41eac0ce51e1" providerId="ADAL" clId="{B88DA751-71CC-4BC0-A36D-9340A9F229D2}" dt="2024-11-20T11:10:34.901" v="1851" actId="14100"/>
          <ac:spMkLst>
            <pc:docMk/>
            <pc:sldMk cId="3744639039" sldId="269"/>
            <ac:spMk id="6" creationId="{6C607F1A-D08C-B8C3-3A45-21CB425A64E1}"/>
          </ac:spMkLst>
        </pc:spChg>
        <pc:spChg chg="mod">
          <ac:chgData name="Lucy Brown" userId="5e70d7ba-06ec-45ef-a5a6-41eac0ce51e1" providerId="ADAL" clId="{B88DA751-71CC-4BC0-A36D-9340A9F229D2}" dt="2024-11-19T22:58:38.746" v="1338" actId="20577"/>
          <ac:spMkLst>
            <pc:docMk/>
            <pc:sldMk cId="3744639039" sldId="269"/>
            <ac:spMk id="7" creationId="{EA28A61A-90BD-6361-3A93-229A1F8ED299}"/>
          </ac:spMkLst>
        </pc:spChg>
        <pc:spChg chg="add mod">
          <ac:chgData name="Lucy Brown" userId="5e70d7ba-06ec-45ef-a5a6-41eac0ce51e1" providerId="ADAL" clId="{B88DA751-71CC-4BC0-A36D-9340A9F229D2}" dt="2024-11-20T11:11:39.372" v="1980" actId="1076"/>
          <ac:spMkLst>
            <pc:docMk/>
            <pc:sldMk cId="3744639039" sldId="269"/>
            <ac:spMk id="8" creationId="{CB2405C8-169C-02CF-91C5-5970141E87E6}"/>
          </ac:spMkLst>
        </pc:spChg>
        <pc:picChg chg="del">
          <ac:chgData name="Lucy Brown" userId="5e70d7ba-06ec-45ef-a5a6-41eac0ce51e1" providerId="ADAL" clId="{B88DA751-71CC-4BC0-A36D-9340A9F229D2}" dt="2024-11-19T22:58:30.926" v="1321" actId="478"/>
          <ac:picMkLst>
            <pc:docMk/>
            <pc:sldMk cId="3744639039" sldId="269"/>
            <ac:picMk id="6" creationId="{6CDF5E94-C3B5-96D4-3D75-1EF764086F0F}"/>
          </ac:picMkLst>
        </pc:picChg>
      </pc:sldChg>
      <pc:sldChg chg="addSp modSp add mod">
        <pc:chgData name="Lucy Brown" userId="5e70d7ba-06ec-45ef-a5a6-41eac0ce51e1" providerId="ADAL" clId="{B88DA751-71CC-4BC0-A36D-9340A9F229D2}" dt="2024-11-20T14:21:53.486" v="2307" actId="1076"/>
        <pc:sldMkLst>
          <pc:docMk/>
          <pc:sldMk cId="3503932955" sldId="270"/>
        </pc:sldMkLst>
        <pc:spChg chg="add mod">
          <ac:chgData name="Lucy Brown" userId="5e70d7ba-06ec-45ef-a5a6-41eac0ce51e1" providerId="ADAL" clId="{B88DA751-71CC-4BC0-A36D-9340A9F229D2}" dt="2024-11-20T14:21:53.486" v="2307" actId="1076"/>
          <ac:spMkLst>
            <pc:docMk/>
            <pc:sldMk cId="3503932955" sldId="270"/>
            <ac:spMk id="8" creationId="{31202C07-EADE-90DF-6009-3DB8026BBE41}"/>
          </ac:spMkLst>
        </pc:spChg>
      </pc:sldChg>
      <pc:sldChg chg="addSp delSp modSp add mod">
        <pc:chgData name="Lucy Brown" userId="5e70d7ba-06ec-45ef-a5a6-41eac0ce51e1" providerId="ADAL" clId="{B88DA751-71CC-4BC0-A36D-9340A9F229D2}" dt="2024-11-25T15:12:51.806" v="5064"/>
        <pc:sldMkLst>
          <pc:docMk/>
          <pc:sldMk cId="3270519975" sldId="271"/>
        </pc:sldMkLst>
        <pc:spChg chg="del mod">
          <ac:chgData name="Lucy Brown" userId="5e70d7ba-06ec-45ef-a5a6-41eac0ce51e1" providerId="ADAL" clId="{B88DA751-71CC-4BC0-A36D-9340A9F229D2}" dt="2024-11-25T15:12:50.936" v="5063" actId="478"/>
          <ac:spMkLst>
            <pc:docMk/>
            <pc:sldMk cId="3270519975" sldId="271"/>
            <ac:spMk id="3" creationId="{227BC776-80E1-AA93-5B46-4FD0E0878EDB}"/>
          </ac:spMkLst>
        </pc:spChg>
        <pc:spChg chg="add del mod">
          <ac:chgData name="Lucy Brown" userId="5e70d7ba-06ec-45ef-a5a6-41eac0ce51e1" providerId="ADAL" clId="{B88DA751-71CC-4BC0-A36D-9340A9F229D2}" dt="2024-11-25T15:12:50.936" v="5063" actId="478"/>
          <ac:spMkLst>
            <pc:docMk/>
            <pc:sldMk cId="3270519975" sldId="271"/>
            <ac:spMk id="6" creationId="{66029BFA-0B7D-309D-95BC-ECA51218DC0C}"/>
          </ac:spMkLst>
        </pc:spChg>
        <pc:spChg chg="add del mod">
          <ac:chgData name="Lucy Brown" userId="5e70d7ba-06ec-45ef-a5a6-41eac0ce51e1" providerId="ADAL" clId="{B88DA751-71CC-4BC0-A36D-9340A9F229D2}" dt="2024-11-24T16:11:02.409" v="5057" actId="478"/>
          <ac:spMkLst>
            <pc:docMk/>
            <pc:sldMk cId="3270519975" sldId="271"/>
            <ac:spMk id="8" creationId="{D56A4CDD-1B95-80AF-A416-62AB3AD1DFEE}"/>
          </ac:spMkLst>
        </pc:spChg>
        <pc:spChg chg="add del mod">
          <ac:chgData name="Lucy Brown" userId="5e70d7ba-06ec-45ef-a5a6-41eac0ce51e1" providerId="ADAL" clId="{B88DA751-71CC-4BC0-A36D-9340A9F229D2}" dt="2024-11-24T16:10:59.724" v="5056" actId="478"/>
          <ac:spMkLst>
            <pc:docMk/>
            <pc:sldMk cId="3270519975" sldId="271"/>
            <ac:spMk id="11" creationId="{13144E13-56A2-7F24-2B52-18AE7D0C0513}"/>
          </ac:spMkLst>
        </pc:spChg>
        <pc:spChg chg="add del mod">
          <ac:chgData name="Lucy Brown" userId="5e70d7ba-06ec-45ef-a5a6-41eac0ce51e1" providerId="ADAL" clId="{B88DA751-71CC-4BC0-A36D-9340A9F229D2}" dt="2024-11-25T15:12:50.936" v="5063" actId="478"/>
          <ac:spMkLst>
            <pc:docMk/>
            <pc:sldMk cId="3270519975" sldId="271"/>
            <ac:spMk id="14" creationId="{E93E2B1F-E76D-AE0A-EAD5-6C66652400FE}"/>
          </ac:spMkLst>
        </pc:spChg>
        <pc:spChg chg="add del mod">
          <ac:chgData name="Lucy Brown" userId="5e70d7ba-06ec-45ef-a5a6-41eac0ce51e1" providerId="ADAL" clId="{B88DA751-71CC-4BC0-A36D-9340A9F229D2}" dt="2024-11-25T15:12:50.936" v="5063" actId="478"/>
          <ac:spMkLst>
            <pc:docMk/>
            <pc:sldMk cId="3270519975" sldId="271"/>
            <ac:spMk id="15" creationId="{978BFE3A-11A1-2A39-70AC-5BB6B70A9663}"/>
          </ac:spMkLst>
        </pc:spChg>
        <pc:spChg chg="add mod">
          <ac:chgData name="Lucy Brown" userId="5e70d7ba-06ec-45ef-a5a6-41eac0ce51e1" providerId="ADAL" clId="{B88DA751-71CC-4BC0-A36D-9340A9F229D2}" dt="2024-11-25T15:12:43.407" v="5062"/>
          <ac:spMkLst>
            <pc:docMk/>
            <pc:sldMk cId="3270519975" sldId="271"/>
            <ac:spMk id="16" creationId="{9C434F42-FE96-7DC7-28AD-469FA9FA858F}"/>
          </ac:spMkLst>
        </pc:spChg>
        <pc:spChg chg="add mod">
          <ac:chgData name="Lucy Brown" userId="5e70d7ba-06ec-45ef-a5a6-41eac0ce51e1" providerId="ADAL" clId="{B88DA751-71CC-4BC0-A36D-9340A9F229D2}" dt="2024-11-25T15:12:43.407" v="5062"/>
          <ac:spMkLst>
            <pc:docMk/>
            <pc:sldMk cId="3270519975" sldId="271"/>
            <ac:spMk id="17" creationId="{F8818C23-F20F-EEBD-1636-115C583E91DC}"/>
          </ac:spMkLst>
        </pc:spChg>
        <pc:spChg chg="add mod">
          <ac:chgData name="Lucy Brown" userId="5e70d7ba-06ec-45ef-a5a6-41eac0ce51e1" providerId="ADAL" clId="{B88DA751-71CC-4BC0-A36D-9340A9F229D2}" dt="2024-11-25T15:12:43.407" v="5062"/>
          <ac:spMkLst>
            <pc:docMk/>
            <pc:sldMk cId="3270519975" sldId="271"/>
            <ac:spMk id="18" creationId="{BAD3CFD7-6335-5D50-04D3-A8325AA224BF}"/>
          </ac:spMkLst>
        </pc:spChg>
        <pc:spChg chg="add mod">
          <ac:chgData name="Lucy Brown" userId="5e70d7ba-06ec-45ef-a5a6-41eac0ce51e1" providerId="ADAL" clId="{B88DA751-71CC-4BC0-A36D-9340A9F229D2}" dt="2024-11-25T15:12:43.407" v="5062"/>
          <ac:spMkLst>
            <pc:docMk/>
            <pc:sldMk cId="3270519975" sldId="271"/>
            <ac:spMk id="19" creationId="{C751D6BF-DA75-E6BF-84D6-8F65828E62CA}"/>
          </ac:spMkLst>
        </pc:spChg>
        <pc:spChg chg="add mod">
          <ac:chgData name="Lucy Brown" userId="5e70d7ba-06ec-45ef-a5a6-41eac0ce51e1" providerId="ADAL" clId="{B88DA751-71CC-4BC0-A36D-9340A9F229D2}" dt="2024-11-25T15:12:51.806" v="5064"/>
          <ac:spMkLst>
            <pc:docMk/>
            <pc:sldMk cId="3270519975" sldId="271"/>
            <ac:spMk id="20" creationId="{BC18461C-E29D-84F0-DED3-86E2776E69A4}"/>
          </ac:spMkLst>
        </pc:spChg>
        <pc:spChg chg="add mod">
          <ac:chgData name="Lucy Brown" userId="5e70d7ba-06ec-45ef-a5a6-41eac0ce51e1" providerId="ADAL" clId="{B88DA751-71CC-4BC0-A36D-9340A9F229D2}" dt="2024-11-25T15:12:51.806" v="5064"/>
          <ac:spMkLst>
            <pc:docMk/>
            <pc:sldMk cId="3270519975" sldId="271"/>
            <ac:spMk id="21" creationId="{7028641F-F175-BD22-6031-3F51754252E4}"/>
          </ac:spMkLst>
        </pc:spChg>
        <pc:spChg chg="add mod">
          <ac:chgData name="Lucy Brown" userId="5e70d7ba-06ec-45ef-a5a6-41eac0ce51e1" providerId="ADAL" clId="{B88DA751-71CC-4BC0-A36D-9340A9F229D2}" dt="2024-11-25T15:12:51.806" v="5064"/>
          <ac:spMkLst>
            <pc:docMk/>
            <pc:sldMk cId="3270519975" sldId="271"/>
            <ac:spMk id="22" creationId="{EEC4B125-C247-C1CF-FAC6-ED72F988B460}"/>
          </ac:spMkLst>
        </pc:spChg>
        <pc:spChg chg="add mod">
          <ac:chgData name="Lucy Brown" userId="5e70d7ba-06ec-45ef-a5a6-41eac0ce51e1" providerId="ADAL" clId="{B88DA751-71CC-4BC0-A36D-9340A9F229D2}" dt="2024-11-25T15:12:51.806" v="5064"/>
          <ac:spMkLst>
            <pc:docMk/>
            <pc:sldMk cId="3270519975" sldId="271"/>
            <ac:spMk id="23" creationId="{802F7CEC-EA0C-E52D-DE0A-5D7BFCB7311F}"/>
          </ac:spMkLst>
        </pc:spChg>
        <pc:picChg chg="del mod">
          <ac:chgData name="Lucy Brown" userId="5e70d7ba-06ec-45ef-a5a6-41eac0ce51e1" providerId="ADAL" clId="{B88DA751-71CC-4BC0-A36D-9340A9F229D2}" dt="2024-11-24T16:10:35.342" v="5051" actId="478"/>
          <ac:picMkLst>
            <pc:docMk/>
            <pc:sldMk cId="3270519975" sldId="271"/>
            <ac:picMk id="2" creationId="{AEC512F0-8003-221E-387F-AFBB883CCD6E}"/>
          </ac:picMkLst>
        </pc:picChg>
        <pc:picChg chg="del">
          <ac:chgData name="Lucy Brown" userId="5e70d7ba-06ec-45ef-a5a6-41eac0ce51e1" providerId="ADAL" clId="{B88DA751-71CC-4BC0-A36D-9340A9F229D2}" dt="2024-11-24T16:10:34.228" v="5050" actId="478"/>
          <ac:picMkLst>
            <pc:docMk/>
            <pc:sldMk cId="3270519975" sldId="271"/>
            <ac:picMk id="9" creationId="{97613286-5E1F-FA68-52AA-25A7E1FC96C7}"/>
          </ac:picMkLst>
        </pc:picChg>
        <pc:picChg chg="add mod">
          <ac:chgData name="Lucy Brown" userId="5e70d7ba-06ec-45ef-a5a6-41eac0ce51e1" providerId="ADAL" clId="{B88DA751-71CC-4BC0-A36D-9340A9F229D2}" dt="2024-11-24T16:10:35.844" v="5052"/>
          <ac:picMkLst>
            <pc:docMk/>
            <pc:sldMk cId="3270519975" sldId="271"/>
            <ac:picMk id="12" creationId="{26327620-BB00-3794-7EC2-ACF117D6740C}"/>
          </ac:picMkLst>
        </pc:picChg>
        <pc:picChg chg="add mod">
          <ac:chgData name="Lucy Brown" userId="5e70d7ba-06ec-45ef-a5a6-41eac0ce51e1" providerId="ADAL" clId="{B88DA751-71CC-4BC0-A36D-9340A9F229D2}" dt="2024-11-24T16:10:35.844" v="5052"/>
          <ac:picMkLst>
            <pc:docMk/>
            <pc:sldMk cId="3270519975" sldId="271"/>
            <ac:picMk id="13" creationId="{264D5E99-9CFD-C58F-071D-C1860B6B6419}"/>
          </ac:picMkLst>
        </pc:picChg>
      </pc:sldChg>
      <pc:sldChg chg="addSp delSp modSp add mod">
        <pc:chgData name="Lucy Brown" userId="5e70d7ba-06ec-45ef-a5a6-41eac0ce51e1" providerId="ADAL" clId="{B88DA751-71CC-4BC0-A36D-9340A9F229D2}" dt="2024-11-25T15:13:13.577" v="5066"/>
        <pc:sldMkLst>
          <pc:docMk/>
          <pc:sldMk cId="3454793106" sldId="272"/>
        </pc:sldMkLst>
        <pc:spChg chg="del mod">
          <ac:chgData name="Lucy Brown" userId="5e70d7ba-06ec-45ef-a5a6-41eac0ce51e1" providerId="ADAL" clId="{B88DA751-71CC-4BC0-A36D-9340A9F229D2}" dt="2024-11-25T15:13:13.039" v="5065" actId="478"/>
          <ac:spMkLst>
            <pc:docMk/>
            <pc:sldMk cId="3454793106" sldId="272"/>
            <ac:spMk id="3" creationId="{3B040798-421D-DFB1-A9E5-81BF8BCC4CC3}"/>
          </ac:spMkLst>
        </pc:spChg>
        <pc:spChg chg="add del mod">
          <ac:chgData name="Lucy Brown" userId="5e70d7ba-06ec-45ef-a5a6-41eac0ce51e1" providerId="ADAL" clId="{B88DA751-71CC-4BC0-A36D-9340A9F229D2}" dt="2024-11-25T15:13:13.039" v="5065" actId="478"/>
          <ac:spMkLst>
            <pc:docMk/>
            <pc:sldMk cId="3454793106" sldId="272"/>
            <ac:spMk id="6" creationId="{7D03D896-6C01-5D37-3BE8-ADE63B1B1198}"/>
          </ac:spMkLst>
        </pc:spChg>
        <pc:spChg chg="add del mod">
          <ac:chgData name="Lucy Brown" userId="5e70d7ba-06ec-45ef-a5a6-41eac0ce51e1" providerId="ADAL" clId="{B88DA751-71CC-4BC0-A36D-9340A9F229D2}" dt="2024-11-24T16:11:11.596" v="5058" actId="478"/>
          <ac:spMkLst>
            <pc:docMk/>
            <pc:sldMk cId="3454793106" sldId="272"/>
            <ac:spMk id="8" creationId="{4A009D6F-EF05-9EEB-0312-E7B2619123F5}"/>
          </ac:spMkLst>
        </pc:spChg>
        <pc:spChg chg="add del mod">
          <ac:chgData name="Lucy Brown" userId="5e70d7ba-06ec-45ef-a5a6-41eac0ce51e1" providerId="ADAL" clId="{B88DA751-71CC-4BC0-A36D-9340A9F229D2}" dt="2024-11-24T16:11:13.143" v="5059" actId="478"/>
          <ac:spMkLst>
            <pc:docMk/>
            <pc:sldMk cId="3454793106" sldId="272"/>
            <ac:spMk id="11" creationId="{3BA6A982-E9AD-F2E9-F418-B07EE0D9FE45}"/>
          </ac:spMkLst>
        </pc:spChg>
        <pc:spChg chg="add del mod">
          <ac:chgData name="Lucy Brown" userId="5e70d7ba-06ec-45ef-a5a6-41eac0ce51e1" providerId="ADAL" clId="{B88DA751-71CC-4BC0-A36D-9340A9F229D2}" dt="2024-11-25T15:13:13.039" v="5065" actId="478"/>
          <ac:spMkLst>
            <pc:docMk/>
            <pc:sldMk cId="3454793106" sldId="272"/>
            <ac:spMk id="14" creationId="{4D7CC76A-0B4F-3299-F661-195CD9D84E25}"/>
          </ac:spMkLst>
        </pc:spChg>
        <pc:spChg chg="add del mod">
          <ac:chgData name="Lucy Brown" userId="5e70d7ba-06ec-45ef-a5a6-41eac0ce51e1" providerId="ADAL" clId="{B88DA751-71CC-4BC0-A36D-9340A9F229D2}" dt="2024-11-25T15:13:13.039" v="5065" actId="478"/>
          <ac:spMkLst>
            <pc:docMk/>
            <pc:sldMk cId="3454793106" sldId="272"/>
            <ac:spMk id="15" creationId="{713CAF66-F25C-2B67-ED15-BB179110C25B}"/>
          </ac:spMkLst>
        </pc:spChg>
        <pc:spChg chg="add mod">
          <ac:chgData name="Lucy Brown" userId="5e70d7ba-06ec-45ef-a5a6-41eac0ce51e1" providerId="ADAL" clId="{B88DA751-71CC-4BC0-A36D-9340A9F229D2}" dt="2024-11-25T15:13:13.577" v="5066"/>
          <ac:spMkLst>
            <pc:docMk/>
            <pc:sldMk cId="3454793106" sldId="272"/>
            <ac:spMk id="16" creationId="{C0A997B6-A49C-5D4E-B79F-584DC293EEEF}"/>
          </ac:spMkLst>
        </pc:spChg>
        <pc:spChg chg="add mod">
          <ac:chgData name="Lucy Brown" userId="5e70d7ba-06ec-45ef-a5a6-41eac0ce51e1" providerId="ADAL" clId="{B88DA751-71CC-4BC0-A36D-9340A9F229D2}" dt="2024-11-25T15:13:13.577" v="5066"/>
          <ac:spMkLst>
            <pc:docMk/>
            <pc:sldMk cId="3454793106" sldId="272"/>
            <ac:spMk id="17" creationId="{868757BE-05DA-3037-EF35-7B24F4F01295}"/>
          </ac:spMkLst>
        </pc:spChg>
        <pc:spChg chg="add mod">
          <ac:chgData name="Lucy Brown" userId="5e70d7ba-06ec-45ef-a5a6-41eac0ce51e1" providerId="ADAL" clId="{B88DA751-71CC-4BC0-A36D-9340A9F229D2}" dt="2024-11-25T15:13:13.577" v="5066"/>
          <ac:spMkLst>
            <pc:docMk/>
            <pc:sldMk cId="3454793106" sldId="272"/>
            <ac:spMk id="18" creationId="{9E0E7156-382B-3F20-F4AC-DAFC3260ABA0}"/>
          </ac:spMkLst>
        </pc:spChg>
        <pc:spChg chg="add mod">
          <ac:chgData name="Lucy Brown" userId="5e70d7ba-06ec-45ef-a5a6-41eac0ce51e1" providerId="ADAL" clId="{B88DA751-71CC-4BC0-A36D-9340A9F229D2}" dt="2024-11-25T15:13:13.577" v="5066"/>
          <ac:spMkLst>
            <pc:docMk/>
            <pc:sldMk cId="3454793106" sldId="272"/>
            <ac:spMk id="19" creationId="{DE1D92E0-D184-B970-1F88-80705C32E7BE}"/>
          </ac:spMkLst>
        </pc:spChg>
        <pc:picChg chg="del">
          <ac:chgData name="Lucy Brown" userId="5e70d7ba-06ec-45ef-a5a6-41eac0ce51e1" providerId="ADAL" clId="{B88DA751-71CC-4BC0-A36D-9340A9F229D2}" dt="2024-11-24T16:10:51.238" v="5054" actId="478"/>
          <ac:picMkLst>
            <pc:docMk/>
            <pc:sldMk cId="3454793106" sldId="272"/>
            <ac:picMk id="2" creationId="{DFA2BD71-F73C-23C8-A799-E1C20DC3F18E}"/>
          </ac:picMkLst>
        </pc:picChg>
        <pc:picChg chg="del">
          <ac:chgData name="Lucy Brown" userId="5e70d7ba-06ec-45ef-a5a6-41eac0ce51e1" providerId="ADAL" clId="{B88DA751-71CC-4BC0-A36D-9340A9F229D2}" dt="2024-11-24T16:10:50.006" v="5053" actId="478"/>
          <ac:picMkLst>
            <pc:docMk/>
            <pc:sldMk cId="3454793106" sldId="272"/>
            <ac:picMk id="9" creationId="{B54FBE16-D544-0B1E-7FF8-3ACD08ABDA2B}"/>
          </ac:picMkLst>
        </pc:picChg>
        <pc:picChg chg="add mod">
          <ac:chgData name="Lucy Brown" userId="5e70d7ba-06ec-45ef-a5a6-41eac0ce51e1" providerId="ADAL" clId="{B88DA751-71CC-4BC0-A36D-9340A9F229D2}" dt="2024-11-24T16:10:51.647" v="5055"/>
          <ac:picMkLst>
            <pc:docMk/>
            <pc:sldMk cId="3454793106" sldId="272"/>
            <ac:picMk id="12" creationId="{E9210393-8936-FA0A-9DD4-F95B1CE0F261}"/>
          </ac:picMkLst>
        </pc:picChg>
        <pc:picChg chg="add mod">
          <ac:chgData name="Lucy Brown" userId="5e70d7ba-06ec-45ef-a5a6-41eac0ce51e1" providerId="ADAL" clId="{B88DA751-71CC-4BC0-A36D-9340A9F229D2}" dt="2024-11-24T16:10:51.647" v="5055"/>
          <ac:picMkLst>
            <pc:docMk/>
            <pc:sldMk cId="3454793106" sldId="272"/>
            <ac:picMk id="13" creationId="{56CCD956-F4ED-0761-D787-325A4504A3CB}"/>
          </ac:picMkLst>
        </pc:picChg>
      </pc:sldChg>
      <pc:sldChg chg="new del">
        <pc:chgData name="Lucy Brown" userId="5e70d7ba-06ec-45ef-a5a6-41eac0ce51e1" providerId="ADAL" clId="{B88DA751-71CC-4BC0-A36D-9340A9F229D2}" dt="2024-11-20T14:33:32.059" v="2315" actId="2696"/>
        <pc:sldMkLst>
          <pc:docMk/>
          <pc:sldMk cId="2171216106" sldId="273"/>
        </pc:sldMkLst>
      </pc:sldChg>
      <pc:sldChg chg="addSp delSp modSp add mod">
        <pc:chgData name="Lucy Brown" userId="5e70d7ba-06ec-45ef-a5a6-41eac0ce51e1" providerId="ADAL" clId="{B88DA751-71CC-4BC0-A36D-9340A9F229D2}" dt="2024-11-20T14:53:59.289" v="3277" actId="1076"/>
        <pc:sldMkLst>
          <pc:docMk/>
          <pc:sldMk cId="1419388565" sldId="274"/>
        </pc:sldMkLst>
        <pc:spChg chg="del">
          <ac:chgData name="Lucy Brown" userId="5e70d7ba-06ec-45ef-a5a6-41eac0ce51e1" providerId="ADAL" clId="{B88DA751-71CC-4BC0-A36D-9340A9F229D2}" dt="2024-11-20T14:33:41.236" v="2328" actId="478"/>
          <ac:spMkLst>
            <pc:docMk/>
            <pc:sldMk cId="1419388565" sldId="274"/>
            <ac:spMk id="2" creationId="{F52C28C2-5C15-4300-3918-9806BC364DCC}"/>
          </ac:spMkLst>
        </pc:spChg>
        <pc:spChg chg="del">
          <ac:chgData name="Lucy Brown" userId="5e70d7ba-06ec-45ef-a5a6-41eac0ce51e1" providerId="ADAL" clId="{B88DA751-71CC-4BC0-A36D-9340A9F229D2}" dt="2024-11-20T14:33:44.645" v="2329" actId="478"/>
          <ac:spMkLst>
            <pc:docMk/>
            <pc:sldMk cId="1419388565" sldId="274"/>
            <ac:spMk id="6" creationId="{0799DEB2-E887-CA0F-65D3-8CF2A3E18944}"/>
          </ac:spMkLst>
        </pc:spChg>
        <pc:spChg chg="mod">
          <ac:chgData name="Lucy Brown" userId="5e70d7ba-06ec-45ef-a5a6-41eac0ce51e1" providerId="ADAL" clId="{B88DA751-71CC-4BC0-A36D-9340A9F229D2}" dt="2024-11-20T14:33:38.796" v="2327" actId="20577"/>
          <ac:spMkLst>
            <pc:docMk/>
            <pc:sldMk cId="1419388565" sldId="274"/>
            <ac:spMk id="7" creationId="{EE9FF239-DB7B-7F92-15C7-BF8FAE785D67}"/>
          </ac:spMkLst>
        </pc:spChg>
        <pc:spChg chg="del">
          <ac:chgData name="Lucy Brown" userId="5e70d7ba-06ec-45ef-a5a6-41eac0ce51e1" providerId="ADAL" clId="{B88DA751-71CC-4BC0-A36D-9340A9F229D2}" dt="2024-11-20T14:33:45.612" v="2330" actId="478"/>
          <ac:spMkLst>
            <pc:docMk/>
            <pc:sldMk cId="1419388565" sldId="274"/>
            <ac:spMk id="8" creationId="{CC448E4E-AA5D-4F47-4E54-C81CAAE17AE8}"/>
          </ac:spMkLst>
        </pc:spChg>
        <pc:spChg chg="add del mod">
          <ac:chgData name="Lucy Brown" userId="5e70d7ba-06ec-45ef-a5a6-41eac0ce51e1" providerId="ADAL" clId="{B88DA751-71CC-4BC0-A36D-9340A9F229D2}" dt="2024-11-20T14:34:16.158" v="2334" actId="478"/>
          <ac:spMkLst>
            <pc:docMk/>
            <pc:sldMk cId="1419388565" sldId="274"/>
            <ac:spMk id="9" creationId="{BBBEFCFF-C282-71F5-54B6-B09BDEF7A9BF}"/>
          </ac:spMkLst>
        </pc:spChg>
        <pc:spChg chg="add mod">
          <ac:chgData name="Lucy Brown" userId="5e70d7ba-06ec-45ef-a5a6-41eac0ce51e1" providerId="ADAL" clId="{B88DA751-71CC-4BC0-A36D-9340A9F229D2}" dt="2024-11-20T14:38:03.522" v="2766" actId="20577"/>
          <ac:spMkLst>
            <pc:docMk/>
            <pc:sldMk cId="1419388565" sldId="274"/>
            <ac:spMk id="10" creationId="{29C26EED-76D8-96C8-80BF-5B47AE77C4AD}"/>
          </ac:spMkLst>
        </pc:spChg>
        <pc:spChg chg="add mod">
          <ac:chgData name="Lucy Brown" userId="5e70d7ba-06ec-45ef-a5a6-41eac0ce51e1" providerId="ADAL" clId="{B88DA751-71CC-4BC0-A36D-9340A9F229D2}" dt="2024-11-20T14:53:36.153" v="3275" actId="1076"/>
          <ac:spMkLst>
            <pc:docMk/>
            <pc:sldMk cId="1419388565" sldId="274"/>
            <ac:spMk id="11" creationId="{057B6D5F-7FD7-7A4D-C4B4-AFD037145185}"/>
          </ac:spMkLst>
        </pc:spChg>
        <pc:spChg chg="add del mod">
          <ac:chgData name="Lucy Brown" userId="5e70d7ba-06ec-45ef-a5a6-41eac0ce51e1" providerId="ADAL" clId="{B88DA751-71CC-4BC0-A36D-9340A9F229D2}" dt="2024-11-20T14:38:48.695" v="2798" actId="478"/>
          <ac:spMkLst>
            <pc:docMk/>
            <pc:sldMk cId="1419388565" sldId="274"/>
            <ac:spMk id="12" creationId="{A9362FB6-5595-67A6-5A5A-FCA324980E8E}"/>
          </ac:spMkLst>
        </pc:spChg>
        <pc:spChg chg="add mod">
          <ac:chgData name="Lucy Brown" userId="5e70d7ba-06ec-45ef-a5a6-41eac0ce51e1" providerId="ADAL" clId="{B88DA751-71CC-4BC0-A36D-9340A9F229D2}" dt="2024-11-20T14:45:00.137" v="2909" actId="1076"/>
          <ac:spMkLst>
            <pc:docMk/>
            <pc:sldMk cId="1419388565" sldId="274"/>
            <ac:spMk id="13" creationId="{4BC85641-1E8C-B248-E3DB-9ECE0FFB005D}"/>
          </ac:spMkLst>
        </pc:spChg>
        <pc:spChg chg="add mod">
          <ac:chgData name="Lucy Brown" userId="5e70d7ba-06ec-45ef-a5a6-41eac0ce51e1" providerId="ADAL" clId="{B88DA751-71CC-4BC0-A36D-9340A9F229D2}" dt="2024-11-20T14:39:53.812" v="2810" actId="164"/>
          <ac:spMkLst>
            <pc:docMk/>
            <pc:sldMk cId="1419388565" sldId="274"/>
            <ac:spMk id="14" creationId="{82A5C162-8E72-40C3-F113-519D571D7252}"/>
          </ac:spMkLst>
        </pc:spChg>
        <pc:spChg chg="add mod">
          <ac:chgData name="Lucy Brown" userId="5e70d7ba-06ec-45ef-a5a6-41eac0ce51e1" providerId="ADAL" clId="{B88DA751-71CC-4BC0-A36D-9340A9F229D2}" dt="2024-11-20T14:43:49.988" v="2882" actId="404"/>
          <ac:spMkLst>
            <pc:docMk/>
            <pc:sldMk cId="1419388565" sldId="274"/>
            <ac:spMk id="15" creationId="{B5B647DF-D4D3-9A59-FFC8-B9C71D76F045}"/>
          </ac:spMkLst>
        </pc:spChg>
        <pc:spChg chg="add mod">
          <ac:chgData name="Lucy Brown" userId="5e70d7ba-06ec-45ef-a5a6-41eac0ce51e1" providerId="ADAL" clId="{B88DA751-71CC-4BC0-A36D-9340A9F229D2}" dt="2024-11-20T14:45:46.418" v="2922" actId="404"/>
          <ac:spMkLst>
            <pc:docMk/>
            <pc:sldMk cId="1419388565" sldId="274"/>
            <ac:spMk id="16" creationId="{A14F2550-B806-1E2A-BFA2-517F8B22A498}"/>
          </ac:spMkLst>
        </pc:spChg>
        <pc:spChg chg="add mod">
          <ac:chgData name="Lucy Brown" userId="5e70d7ba-06ec-45ef-a5a6-41eac0ce51e1" providerId="ADAL" clId="{B88DA751-71CC-4BC0-A36D-9340A9F229D2}" dt="2024-11-20T14:40:28.350" v="2815" actId="13822"/>
          <ac:spMkLst>
            <pc:docMk/>
            <pc:sldMk cId="1419388565" sldId="274"/>
            <ac:spMk id="17" creationId="{1B39041F-AD60-F6F4-CE9D-A5B2D0765342}"/>
          </ac:spMkLst>
        </pc:spChg>
        <pc:spChg chg="add mod">
          <ac:chgData name="Lucy Brown" userId="5e70d7ba-06ec-45ef-a5a6-41eac0ce51e1" providerId="ADAL" clId="{B88DA751-71CC-4BC0-A36D-9340A9F229D2}" dt="2024-11-20T14:44:30.660" v="2905" actId="1076"/>
          <ac:spMkLst>
            <pc:docMk/>
            <pc:sldMk cId="1419388565" sldId="274"/>
            <ac:spMk id="18" creationId="{68CD9267-641D-D69B-731B-984596DAB836}"/>
          </ac:spMkLst>
        </pc:spChg>
        <pc:spChg chg="add mod">
          <ac:chgData name="Lucy Brown" userId="5e70d7ba-06ec-45ef-a5a6-41eac0ce51e1" providerId="ADAL" clId="{B88DA751-71CC-4BC0-A36D-9340A9F229D2}" dt="2024-11-20T14:44:36.311" v="2906" actId="1076"/>
          <ac:spMkLst>
            <pc:docMk/>
            <pc:sldMk cId="1419388565" sldId="274"/>
            <ac:spMk id="19" creationId="{529117F5-3940-043E-AD6D-333D17E1B8AC}"/>
          </ac:spMkLst>
        </pc:spChg>
        <pc:spChg chg="add mod">
          <ac:chgData name="Lucy Brown" userId="5e70d7ba-06ec-45ef-a5a6-41eac0ce51e1" providerId="ADAL" clId="{B88DA751-71CC-4BC0-A36D-9340A9F229D2}" dt="2024-11-20T14:45:18.606" v="2914" actId="1076"/>
          <ac:spMkLst>
            <pc:docMk/>
            <pc:sldMk cId="1419388565" sldId="274"/>
            <ac:spMk id="21" creationId="{C24F5B50-4544-4CB6-D917-0B8F5925CFE8}"/>
          </ac:spMkLst>
        </pc:spChg>
        <pc:spChg chg="add mod">
          <ac:chgData name="Lucy Brown" userId="5e70d7ba-06ec-45ef-a5a6-41eac0ce51e1" providerId="ADAL" clId="{B88DA751-71CC-4BC0-A36D-9340A9F229D2}" dt="2024-11-20T14:45:29.052" v="2916" actId="1076"/>
          <ac:spMkLst>
            <pc:docMk/>
            <pc:sldMk cId="1419388565" sldId="274"/>
            <ac:spMk id="22" creationId="{24A83A99-D374-4928-B0E7-17F4A56BE29E}"/>
          </ac:spMkLst>
        </pc:spChg>
        <pc:spChg chg="add del mod">
          <ac:chgData name="Lucy Brown" userId="5e70d7ba-06ec-45ef-a5a6-41eac0ce51e1" providerId="ADAL" clId="{B88DA751-71CC-4BC0-A36D-9340A9F229D2}" dt="2024-11-20T14:47:24.667" v="2939" actId="478"/>
          <ac:spMkLst>
            <pc:docMk/>
            <pc:sldMk cId="1419388565" sldId="274"/>
            <ac:spMk id="24" creationId="{8E459E3F-FFCB-F7F6-9ABC-6EDE1D2F1252}"/>
          </ac:spMkLst>
        </pc:spChg>
        <pc:spChg chg="add mod">
          <ac:chgData name="Lucy Brown" userId="5e70d7ba-06ec-45ef-a5a6-41eac0ce51e1" providerId="ADAL" clId="{B88DA751-71CC-4BC0-A36D-9340A9F229D2}" dt="2024-11-20T14:53:46.271" v="3276" actId="164"/>
          <ac:spMkLst>
            <pc:docMk/>
            <pc:sldMk cId="1419388565" sldId="274"/>
            <ac:spMk id="25" creationId="{5B6FF24F-268F-35A7-1A6F-8D897BABDC63}"/>
          </ac:spMkLst>
        </pc:spChg>
        <pc:spChg chg="add mod">
          <ac:chgData name="Lucy Brown" userId="5e70d7ba-06ec-45ef-a5a6-41eac0ce51e1" providerId="ADAL" clId="{B88DA751-71CC-4BC0-A36D-9340A9F229D2}" dt="2024-11-20T14:53:46.271" v="3276" actId="164"/>
          <ac:spMkLst>
            <pc:docMk/>
            <pc:sldMk cId="1419388565" sldId="274"/>
            <ac:spMk id="26" creationId="{8E3B4769-5ED3-52A8-6345-675879AE17C8}"/>
          </ac:spMkLst>
        </pc:spChg>
        <pc:spChg chg="add mod">
          <ac:chgData name="Lucy Brown" userId="5e70d7ba-06ec-45ef-a5a6-41eac0ce51e1" providerId="ADAL" clId="{B88DA751-71CC-4BC0-A36D-9340A9F229D2}" dt="2024-11-20T14:53:46.271" v="3276" actId="164"/>
          <ac:spMkLst>
            <pc:docMk/>
            <pc:sldMk cId="1419388565" sldId="274"/>
            <ac:spMk id="31" creationId="{0F2EB24F-24AC-7044-4018-D0FA859758A4}"/>
          </ac:spMkLst>
        </pc:spChg>
        <pc:spChg chg="add mod">
          <ac:chgData name="Lucy Brown" userId="5e70d7ba-06ec-45ef-a5a6-41eac0ce51e1" providerId="ADAL" clId="{B88DA751-71CC-4BC0-A36D-9340A9F229D2}" dt="2024-11-20T14:53:46.271" v="3276" actId="164"/>
          <ac:spMkLst>
            <pc:docMk/>
            <pc:sldMk cId="1419388565" sldId="274"/>
            <ac:spMk id="32" creationId="{8F526744-3A1B-F6BA-9D93-CCD12BDA600D}"/>
          </ac:spMkLst>
        </pc:spChg>
        <pc:spChg chg="add mod">
          <ac:chgData name="Lucy Brown" userId="5e70d7ba-06ec-45ef-a5a6-41eac0ce51e1" providerId="ADAL" clId="{B88DA751-71CC-4BC0-A36D-9340A9F229D2}" dt="2024-11-20T14:53:46.271" v="3276" actId="164"/>
          <ac:spMkLst>
            <pc:docMk/>
            <pc:sldMk cId="1419388565" sldId="274"/>
            <ac:spMk id="33" creationId="{6BD4E1C2-89A8-1696-7B95-582488FAEB13}"/>
          </ac:spMkLst>
        </pc:spChg>
        <pc:spChg chg="add mod">
          <ac:chgData name="Lucy Brown" userId="5e70d7ba-06ec-45ef-a5a6-41eac0ce51e1" providerId="ADAL" clId="{B88DA751-71CC-4BC0-A36D-9340A9F229D2}" dt="2024-11-20T14:53:46.271" v="3276" actId="164"/>
          <ac:spMkLst>
            <pc:docMk/>
            <pc:sldMk cId="1419388565" sldId="274"/>
            <ac:spMk id="34" creationId="{8456EF23-2639-44A8-3AEC-0E54C51DDB02}"/>
          </ac:spMkLst>
        </pc:spChg>
        <pc:grpChg chg="add mod">
          <ac:chgData name="Lucy Brown" userId="5e70d7ba-06ec-45ef-a5a6-41eac0ce51e1" providerId="ADAL" clId="{B88DA751-71CC-4BC0-A36D-9340A9F229D2}" dt="2024-11-20T14:42:03.233" v="2848" actId="164"/>
          <ac:grpSpMkLst>
            <pc:docMk/>
            <pc:sldMk cId="1419388565" sldId="274"/>
            <ac:grpSpMk id="20" creationId="{CA6BFC58-92AF-7ECD-993C-6ADB4CC0AE62}"/>
          </ac:grpSpMkLst>
        </pc:grpChg>
        <pc:grpChg chg="add mod">
          <ac:chgData name="Lucy Brown" userId="5e70d7ba-06ec-45ef-a5a6-41eac0ce51e1" providerId="ADAL" clId="{B88DA751-71CC-4BC0-A36D-9340A9F229D2}" dt="2024-11-20T14:53:46.271" v="3276" actId="164"/>
          <ac:grpSpMkLst>
            <pc:docMk/>
            <pc:sldMk cId="1419388565" sldId="274"/>
            <ac:grpSpMk id="23" creationId="{7D48AC28-C1C3-CA64-C655-F469D96A2734}"/>
          </ac:grpSpMkLst>
        </pc:grpChg>
        <pc:grpChg chg="add mod">
          <ac:chgData name="Lucy Brown" userId="5e70d7ba-06ec-45ef-a5a6-41eac0ce51e1" providerId="ADAL" clId="{B88DA751-71CC-4BC0-A36D-9340A9F229D2}" dt="2024-11-20T14:53:59.289" v="3277" actId="1076"/>
          <ac:grpSpMkLst>
            <pc:docMk/>
            <pc:sldMk cId="1419388565" sldId="274"/>
            <ac:grpSpMk id="35" creationId="{C8E4B28D-05BB-AF18-E769-4F94F92B93D1}"/>
          </ac:grpSpMkLst>
        </pc:grpChg>
        <pc:cxnChg chg="add mod">
          <ac:chgData name="Lucy Brown" userId="5e70d7ba-06ec-45ef-a5a6-41eac0ce51e1" providerId="ADAL" clId="{B88DA751-71CC-4BC0-A36D-9340A9F229D2}" dt="2024-11-20T14:53:46.271" v="3276" actId="164"/>
          <ac:cxnSpMkLst>
            <pc:docMk/>
            <pc:sldMk cId="1419388565" sldId="274"/>
            <ac:cxnSpMk id="28" creationId="{75A7E267-ECE6-F48D-E240-898AE720EC7F}"/>
          </ac:cxnSpMkLst>
        </pc:cxnChg>
        <pc:cxnChg chg="add mod">
          <ac:chgData name="Lucy Brown" userId="5e70d7ba-06ec-45ef-a5a6-41eac0ce51e1" providerId="ADAL" clId="{B88DA751-71CC-4BC0-A36D-9340A9F229D2}" dt="2024-11-20T14:53:46.271" v="3276" actId="164"/>
          <ac:cxnSpMkLst>
            <pc:docMk/>
            <pc:sldMk cId="1419388565" sldId="274"/>
            <ac:cxnSpMk id="29" creationId="{0CC08E5B-6ED2-2425-3248-9864BBDDA770}"/>
          </ac:cxnSpMkLst>
        </pc:cxnChg>
      </pc:sldChg>
      <pc:sldChg chg="delSp modSp add del mod">
        <pc:chgData name="Lucy Brown" userId="5e70d7ba-06ec-45ef-a5a6-41eac0ce51e1" providerId="ADAL" clId="{B88DA751-71CC-4BC0-A36D-9340A9F229D2}" dt="2024-11-25T15:46:12.519" v="5067" actId="47"/>
        <pc:sldMkLst>
          <pc:docMk/>
          <pc:sldMk cId="3776434265" sldId="275"/>
        </pc:sldMkLst>
        <pc:spChg chg="del">
          <ac:chgData name="Lucy Brown" userId="5e70d7ba-06ec-45ef-a5a6-41eac0ce51e1" providerId="ADAL" clId="{B88DA751-71CC-4BC0-A36D-9340A9F229D2}" dt="2024-11-20T14:59:26.962" v="3325" actId="478"/>
          <ac:spMkLst>
            <pc:docMk/>
            <pc:sldMk cId="3776434265" sldId="275"/>
            <ac:spMk id="3" creationId="{BBFB2366-47F3-7149-89F5-D40F9153DDEA}"/>
          </ac:spMkLst>
        </pc:spChg>
        <pc:spChg chg="mod">
          <ac:chgData name="Lucy Brown" userId="5e70d7ba-06ec-45ef-a5a6-41eac0ce51e1" providerId="ADAL" clId="{B88DA751-71CC-4BC0-A36D-9340A9F229D2}" dt="2024-11-20T14:59:40.729" v="3350" actId="20577"/>
          <ac:spMkLst>
            <pc:docMk/>
            <pc:sldMk cId="3776434265" sldId="275"/>
            <ac:spMk id="10" creationId="{41607548-2301-6FD6-A036-9CBFA1B3EA46}"/>
          </ac:spMkLst>
        </pc:spChg>
        <pc:picChg chg="del">
          <ac:chgData name="Lucy Brown" userId="5e70d7ba-06ec-45ef-a5a6-41eac0ce51e1" providerId="ADAL" clId="{B88DA751-71CC-4BC0-A36D-9340A9F229D2}" dt="2024-11-20T14:59:24.811" v="3324" actId="478"/>
          <ac:picMkLst>
            <pc:docMk/>
            <pc:sldMk cId="3776434265" sldId="275"/>
            <ac:picMk id="2" creationId="{85DEBC29-9CF7-FD91-534D-83A17903A803}"/>
          </ac:picMkLst>
        </pc:picChg>
        <pc:picChg chg="del">
          <ac:chgData name="Lucy Brown" userId="5e70d7ba-06ec-45ef-a5a6-41eac0ce51e1" providerId="ADAL" clId="{B88DA751-71CC-4BC0-A36D-9340A9F229D2}" dt="2024-11-20T14:59:24.121" v="3323" actId="478"/>
          <ac:picMkLst>
            <pc:docMk/>
            <pc:sldMk cId="3776434265" sldId="275"/>
            <ac:picMk id="9" creationId="{D49229A4-8447-85B7-57E2-79B0779E7573}"/>
          </ac:picMkLst>
        </pc:picChg>
      </pc:sldChg>
      <pc:sldChg chg="modSp add del mod">
        <pc:chgData name="Lucy Brown" userId="5e70d7ba-06ec-45ef-a5a6-41eac0ce51e1" providerId="ADAL" clId="{B88DA751-71CC-4BC0-A36D-9340A9F229D2}" dt="2024-11-27T10:54:47.588" v="6055" actId="2696"/>
        <pc:sldMkLst>
          <pc:docMk/>
          <pc:sldMk cId="160233955" sldId="276"/>
        </pc:sldMkLst>
        <pc:spChg chg="mod">
          <ac:chgData name="Lucy Brown" userId="5e70d7ba-06ec-45ef-a5a6-41eac0ce51e1" providerId="ADAL" clId="{B88DA751-71CC-4BC0-A36D-9340A9F229D2}" dt="2024-11-26T20:02:35.067" v="6024" actId="20577"/>
          <ac:spMkLst>
            <pc:docMk/>
            <pc:sldMk cId="160233955" sldId="276"/>
            <ac:spMk id="10" creationId="{43A0DC14-8CF7-9B90-19A1-A3E4A36BC1C1}"/>
          </ac:spMkLst>
        </pc:spChg>
      </pc:sldChg>
      <pc:sldChg chg="addSp delSp modSp add mod">
        <pc:chgData name="Lucy Brown" userId="5e70d7ba-06ec-45ef-a5a6-41eac0ce51e1" providerId="ADAL" clId="{B88DA751-71CC-4BC0-A36D-9340A9F229D2}" dt="2024-11-27T11:48:11.311" v="6500" actId="1076"/>
        <pc:sldMkLst>
          <pc:docMk/>
          <pc:sldMk cId="1426810109" sldId="277"/>
        </pc:sldMkLst>
        <pc:spChg chg="mod">
          <ac:chgData name="Lucy Brown" userId="5e70d7ba-06ec-45ef-a5a6-41eac0ce51e1" providerId="ADAL" clId="{B88DA751-71CC-4BC0-A36D-9340A9F229D2}" dt="2024-11-25T21:51:23.158" v="5096" actId="1076"/>
          <ac:spMkLst>
            <pc:docMk/>
            <pc:sldMk cId="1426810109" sldId="277"/>
            <ac:spMk id="20" creationId="{129AC309-BEE7-1000-7E38-AA57E4C9C9B9}"/>
          </ac:spMkLst>
        </pc:spChg>
        <pc:picChg chg="add del mod">
          <ac:chgData name="Lucy Brown" userId="5e70d7ba-06ec-45ef-a5a6-41eac0ce51e1" providerId="ADAL" clId="{B88DA751-71CC-4BC0-A36D-9340A9F229D2}" dt="2024-11-27T11:45:33.285" v="6492" actId="478"/>
          <ac:picMkLst>
            <pc:docMk/>
            <pc:sldMk cId="1426810109" sldId="277"/>
            <ac:picMk id="3" creationId="{CE15F323-DDE5-3CC8-6E9E-7883D5211703}"/>
          </ac:picMkLst>
        </pc:picChg>
        <pc:picChg chg="add mod">
          <ac:chgData name="Lucy Brown" userId="5e70d7ba-06ec-45ef-a5a6-41eac0ce51e1" providerId="ADAL" clId="{B88DA751-71CC-4BC0-A36D-9340A9F229D2}" dt="2024-11-27T11:48:11.311" v="6500" actId="1076"/>
          <ac:picMkLst>
            <pc:docMk/>
            <pc:sldMk cId="1426810109" sldId="277"/>
            <ac:picMk id="8" creationId="{355E14D7-5F82-5B4F-4EA9-299477BD237E}"/>
          </ac:picMkLst>
        </pc:picChg>
        <pc:picChg chg="del">
          <ac:chgData name="Lucy Brown" userId="5e70d7ba-06ec-45ef-a5a6-41eac0ce51e1" providerId="ADAL" clId="{B88DA751-71CC-4BC0-A36D-9340A9F229D2}" dt="2024-11-27T11:45:24.954" v="6489" actId="478"/>
          <ac:picMkLst>
            <pc:docMk/>
            <pc:sldMk cId="1426810109" sldId="277"/>
            <ac:picMk id="13" creationId="{171D7710-1C78-39A9-F98D-3C6EFC450264}"/>
          </ac:picMkLst>
        </pc:picChg>
      </pc:sldChg>
      <pc:sldChg chg="addSp delSp modSp add mod">
        <pc:chgData name="Lucy Brown" userId="5e70d7ba-06ec-45ef-a5a6-41eac0ce51e1" providerId="ADAL" clId="{B88DA751-71CC-4BC0-A36D-9340A9F229D2}" dt="2024-11-27T10:53:12.019" v="6054" actId="20577"/>
        <pc:sldMkLst>
          <pc:docMk/>
          <pc:sldMk cId="125055012" sldId="278"/>
        </pc:sldMkLst>
        <pc:spChg chg="mod">
          <ac:chgData name="Lucy Brown" userId="5e70d7ba-06ec-45ef-a5a6-41eac0ce51e1" providerId="ADAL" clId="{B88DA751-71CC-4BC0-A36D-9340A9F229D2}" dt="2024-11-25T15:49:32.893" v="5086" actId="20577"/>
          <ac:spMkLst>
            <pc:docMk/>
            <pc:sldMk cId="125055012" sldId="278"/>
            <ac:spMk id="9" creationId="{95E9159D-31E3-68E5-3748-09640C9940FE}"/>
          </ac:spMkLst>
        </pc:spChg>
        <pc:spChg chg="del">
          <ac:chgData name="Lucy Brown" userId="5e70d7ba-06ec-45ef-a5a6-41eac0ce51e1" providerId="ADAL" clId="{B88DA751-71CC-4BC0-A36D-9340A9F229D2}" dt="2024-11-25T15:46:41.562" v="5072" actId="478"/>
          <ac:spMkLst>
            <pc:docMk/>
            <pc:sldMk cId="125055012" sldId="278"/>
            <ac:spMk id="14" creationId="{3427D9C2-68D2-01BF-E60E-76B88178512F}"/>
          </ac:spMkLst>
        </pc:spChg>
        <pc:spChg chg="del">
          <ac:chgData name="Lucy Brown" userId="5e70d7ba-06ec-45ef-a5a6-41eac0ce51e1" providerId="ADAL" clId="{B88DA751-71CC-4BC0-A36D-9340A9F229D2}" dt="2024-11-25T15:46:45.036" v="5074" actId="478"/>
          <ac:spMkLst>
            <pc:docMk/>
            <pc:sldMk cId="125055012" sldId="278"/>
            <ac:spMk id="19" creationId="{756848E3-3848-8109-30C4-25E89860ED80}"/>
          </ac:spMkLst>
        </pc:spChg>
        <pc:spChg chg="del">
          <ac:chgData name="Lucy Brown" userId="5e70d7ba-06ec-45ef-a5a6-41eac0ce51e1" providerId="ADAL" clId="{B88DA751-71CC-4BC0-A36D-9340A9F229D2}" dt="2024-11-25T15:46:39.388" v="5071" actId="478"/>
          <ac:spMkLst>
            <pc:docMk/>
            <pc:sldMk cId="125055012" sldId="278"/>
            <ac:spMk id="20" creationId="{1E398EF5-799A-D3BD-18B7-CCAA7AF0F60B}"/>
          </ac:spMkLst>
        </pc:spChg>
        <pc:graphicFrameChg chg="add mod modGraphic">
          <ac:chgData name="Lucy Brown" userId="5e70d7ba-06ec-45ef-a5a6-41eac0ce51e1" providerId="ADAL" clId="{B88DA751-71CC-4BC0-A36D-9340A9F229D2}" dt="2024-11-27T10:53:07.316" v="6042" actId="20577"/>
          <ac:graphicFrameMkLst>
            <pc:docMk/>
            <pc:sldMk cId="125055012" sldId="278"/>
            <ac:graphicFrameMk id="2" creationId="{1580C0E3-01E2-0F78-2C7C-F7E20B80DD7A}"/>
          </ac:graphicFrameMkLst>
        </pc:graphicFrameChg>
        <pc:graphicFrameChg chg="add mod modGraphic">
          <ac:chgData name="Lucy Brown" userId="5e70d7ba-06ec-45ef-a5a6-41eac0ce51e1" providerId="ADAL" clId="{B88DA751-71CC-4BC0-A36D-9340A9F229D2}" dt="2024-11-27T10:53:12.019" v="6054" actId="20577"/>
          <ac:graphicFrameMkLst>
            <pc:docMk/>
            <pc:sldMk cId="125055012" sldId="278"/>
            <ac:graphicFrameMk id="3" creationId="{6A3D9201-9B1C-A0F8-48A2-BD2647114613}"/>
          </ac:graphicFrameMkLst>
        </pc:graphicFrameChg>
        <pc:picChg chg="del">
          <ac:chgData name="Lucy Brown" userId="5e70d7ba-06ec-45ef-a5a6-41eac0ce51e1" providerId="ADAL" clId="{B88DA751-71CC-4BC0-A36D-9340A9F229D2}" dt="2024-11-25T15:46:46.159" v="5075" actId="478"/>
          <ac:picMkLst>
            <pc:docMk/>
            <pc:sldMk cId="125055012" sldId="278"/>
            <ac:picMk id="13" creationId="{3189CD20-8E00-2C74-C25E-946F23431E8E}"/>
          </ac:picMkLst>
        </pc:picChg>
        <pc:picChg chg="del">
          <ac:chgData name="Lucy Brown" userId="5e70d7ba-06ec-45ef-a5a6-41eac0ce51e1" providerId="ADAL" clId="{B88DA751-71CC-4BC0-A36D-9340A9F229D2}" dt="2024-11-25T15:46:42.843" v="5073" actId="478"/>
          <ac:picMkLst>
            <pc:docMk/>
            <pc:sldMk cId="125055012" sldId="278"/>
            <ac:picMk id="22" creationId="{04CE33E1-2116-C6A2-0BCB-34AD0EBC60E7}"/>
          </ac:picMkLst>
        </pc:picChg>
      </pc:sldChg>
      <pc:sldChg chg="addSp delSp modSp add mod ord">
        <pc:chgData name="Lucy Brown" userId="5e70d7ba-06ec-45ef-a5a6-41eac0ce51e1" providerId="ADAL" clId="{B88DA751-71CC-4BC0-A36D-9340A9F229D2}" dt="2024-11-27T11:41:40.007" v="6481"/>
        <pc:sldMkLst>
          <pc:docMk/>
          <pc:sldMk cId="3876313403" sldId="279"/>
        </pc:sldMkLst>
        <pc:spChg chg="mod">
          <ac:chgData name="Lucy Brown" userId="5e70d7ba-06ec-45ef-a5a6-41eac0ce51e1" providerId="ADAL" clId="{B88DA751-71CC-4BC0-A36D-9340A9F229D2}" dt="2024-11-27T11:10:56.806" v="6083" actId="20577"/>
          <ac:spMkLst>
            <pc:docMk/>
            <pc:sldMk cId="3876313403" sldId="279"/>
            <ac:spMk id="9" creationId="{31B3398C-65F7-D9D8-6941-D1A9E4791227}"/>
          </ac:spMkLst>
        </pc:spChg>
        <pc:spChg chg="add mod">
          <ac:chgData name="Lucy Brown" userId="5e70d7ba-06ec-45ef-a5a6-41eac0ce51e1" providerId="ADAL" clId="{B88DA751-71CC-4BC0-A36D-9340A9F229D2}" dt="2024-11-27T11:39:23.278" v="6429" actId="1076"/>
          <ac:spMkLst>
            <pc:docMk/>
            <pc:sldMk cId="3876313403" sldId="279"/>
            <ac:spMk id="10" creationId="{99FCE03C-C395-867B-2D3F-CA7DB80F9234}"/>
          </ac:spMkLst>
        </pc:spChg>
        <pc:spChg chg="add del mod">
          <ac:chgData name="Lucy Brown" userId="5e70d7ba-06ec-45ef-a5a6-41eac0ce51e1" providerId="ADAL" clId="{B88DA751-71CC-4BC0-A36D-9340A9F229D2}" dt="2024-11-27T11:15:01.302" v="6095" actId="478"/>
          <ac:spMkLst>
            <pc:docMk/>
            <pc:sldMk cId="3876313403" sldId="279"/>
            <ac:spMk id="11" creationId="{EA06FA1A-C03F-C52F-479B-459926CD4B1D}"/>
          </ac:spMkLst>
        </pc:spChg>
        <pc:spChg chg="add del mod">
          <ac:chgData name="Lucy Brown" userId="5e70d7ba-06ec-45ef-a5a6-41eac0ce51e1" providerId="ADAL" clId="{B88DA751-71CC-4BC0-A36D-9340A9F229D2}" dt="2024-11-27T11:32:25.628" v="6405" actId="478"/>
          <ac:spMkLst>
            <pc:docMk/>
            <pc:sldMk cId="3876313403" sldId="279"/>
            <ac:spMk id="12" creationId="{5A79163F-0952-7FF4-2E9E-4D5E9C9B8525}"/>
          </ac:spMkLst>
        </pc:spChg>
        <pc:spChg chg="add del mod">
          <ac:chgData name="Lucy Brown" userId="5e70d7ba-06ec-45ef-a5a6-41eac0ce51e1" providerId="ADAL" clId="{B88DA751-71CC-4BC0-A36D-9340A9F229D2}" dt="2024-11-27T11:15:01.302" v="6097"/>
          <ac:spMkLst>
            <pc:docMk/>
            <pc:sldMk cId="3876313403" sldId="279"/>
            <ac:spMk id="13" creationId="{49ED401E-2352-3B4D-54FC-846D102437A5}"/>
          </ac:spMkLst>
        </pc:spChg>
        <pc:spChg chg="add mod">
          <ac:chgData name="Lucy Brown" userId="5e70d7ba-06ec-45ef-a5a6-41eac0ce51e1" providerId="ADAL" clId="{B88DA751-71CC-4BC0-A36D-9340A9F229D2}" dt="2024-11-27T11:39:23.278" v="6429" actId="1076"/>
          <ac:spMkLst>
            <pc:docMk/>
            <pc:sldMk cId="3876313403" sldId="279"/>
            <ac:spMk id="14" creationId="{B47CFF92-D82F-C459-9A9D-54A06B661810}"/>
          </ac:spMkLst>
        </pc:spChg>
        <pc:spChg chg="add del mod">
          <ac:chgData name="Lucy Brown" userId="5e70d7ba-06ec-45ef-a5a6-41eac0ce51e1" providerId="ADAL" clId="{B88DA751-71CC-4BC0-A36D-9340A9F229D2}" dt="2024-11-27T11:39:18.410" v="6428" actId="478"/>
          <ac:spMkLst>
            <pc:docMk/>
            <pc:sldMk cId="3876313403" sldId="279"/>
            <ac:spMk id="15" creationId="{74DF65D9-E70B-599F-9D00-C29F70B68927}"/>
          </ac:spMkLst>
        </pc:spChg>
        <pc:spChg chg="add del mod">
          <ac:chgData name="Lucy Brown" userId="5e70d7ba-06ec-45ef-a5a6-41eac0ce51e1" providerId="ADAL" clId="{B88DA751-71CC-4BC0-A36D-9340A9F229D2}" dt="2024-11-27T11:39:16.231" v="6427" actId="478"/>
          <ac:spMkLst>
            <pc:docMk/>
            <pc:sldMk cId="3876313403" sldId="279"/>
            <ac:spMk id="16" creationId="{674F9687-245E-036F-FE6B-520981A480F8}"/>
          </ac:spMkLst>
        </pc:spChg>
        <pc:spChg chg="add mod">
          <ac:chgData name="Lucy Brown" userId="5e70d7ba-06ec-45ef-a5a6-41eac0ce51e1" providerId="ADAL" clId="{B88DA751-71CC-4BC0-A36D-9340A9F229D2}" dt="2024-11-27T11:41:13.772" v="6479" actId="1076"/>
          <ac:spMkLst>
            <pc:docMk/>
            <pc:sldMk cId="3876313403" sldId="279"/>
            <ac:spMk id="17" creationId="{8C9EABC2-A14F-50AB-3D5B-10024F93BDE6}"/>
          </ac:spMkLst>
        </pc:spChg>
        <pc:spChg chg="add mod">
          <ac:chgData name="Lucy Brown" userId="5e70d7ba-06ec-45ef-a5a6-41eac0ce51e1" providerId="ADAL" clId="{B88DA751-71CC-4BC0-A36D-9340A9F229D2}" dt="2024-11-27T11:41:13.772" v="6479" actId="1076"/>
          <ac:spMkLst>
            <pc:docMk/>
            <pc:sldMk cId="3876313403" sldId="279"/>
            <ac:spMk id="18" creationId="{6975B93B-366D-2058-6B9F-B7882C273A2A}"/>
          </ac:spMkLst>
        </pc:spChg>
        <pc:spChg chg="add mod">
          <ac:chgData name="Lucy Brown" userId="5e70d7ba-06ec-45ef-a5a6-41eac0ce51e1" providerId="ADAL" clId="{B88DA751-71CC-4BC0-A36D-9340A9F229D2}" dt="2024-11-27T11:41:13.772" v="6479" actId="1076"/>
          <ac:spMkLst>
            <pc:docMk/>
            <pc:sldMk cId="3876313403" sldId="279"/>
            <ac:spMk id="19" creationId="{D2FD1E08-2D5E-B6FB-AC8B-B5F9AE0F81E3}"/>
          </ac:spMkLst>
        </pc:spChg>
        <pc:spChg chg="add mod">
          <ac:chgData name="Lucy Brown" userId="5e70d7ba-06ec-45ef-a5a6-41eac0ce51e1" providerId="ADAL" clId="{B88DA751-71CC-4BC0-A36D-9340A9F229D2}" dt="2024-11-27T11:41:13.772" v="6479" actId="1076"/>
          <ac:spMkLst>
            <pc:docMk/>
            <pc:sldMk cId="3876313403" sldId="279"/>
            <ac:spMk id="20" creationId="{FB93A481-6F56-9358-2E2D-FB596F4DE9C1}"/>
          </ac:spMkLst>
        </pc:spChg>
        <pc:graphicFrameChg chg="del">
          <ac:chgData name="Lucy Brown" userId="5e70d7ba-06ec-45ef-a5a6-41eac0ce51e1" providerId="ADAL" clId="{B88DA751-71CC-4BC0-A36D-9340A9F229D2}" dt="2024-11-25T22:28:42.734" v="6012" actId="478"/>
          <ac:graphicFrameMkLst>
            <pc:docMk/>
            <pc:sldMk cId="3876313403" sldId="279"/>
            <ac:graphicFrameMk id="2" creationId="{AF5EDAC4-04D7-94E4-6FCC-406835AA640A}"/>
          </ac:graphicFrameMkLst>
        </pc:graphicFrameChg>
        <pc:graphicFrameChg chg="del">
          <ac:chgData name="Lucy Brown" userId="5e70d7ba-06ec-45ef-a5a6-41eac0ce51e1" providerId="ADAL" clId="{B88DA751-71CC-4BC0-A36D-9340A9F229D2}" dt="2024-11-25T22:28:45.339" v="6013" actId="478"/>
          <ac:graphicFrameMkLst>
            <pc:docMk/>
            <pc:sldMk cId="3876313403" sldId="279"/>
            <ac:graphicFrameMk id="3" creationId="{64FE3270-E092-7FBA-FA53-92E5A6AF4042}"/>
          </ac:graphicFrameMkLst>
        </pc:graphicFrameChg>
        <pc:picChg chg="add mod">
          <ac:chgData name="Lucy Brown" userId="5e70d7ba-06ec-45ef-a5a6-41eac0ce51e1" providerId="ADAL" clId="{B88DA751-71CC-4BC0-A36D-9340A9F229D2}" dt="2024-11-27T11:12:43.639" v="6086" actId="1076"/>
          <ac:picMkLst>
            <pc:docMk/>
            <pc:sldMk cId="3876313403" sldId="279"/>
            <ac:picMk id="6" creationId="{61B33436-76A1-E6D3-CCB1-1C6CBAB34F76}"/>
          </ac:picMkLst>
        </pc:picChg>
        <pc:picChg chg="add mod">
          <ac:chgData name="Lucy Brown" userId="5e70d7ba-06ec-45ef-a5a6-41eac0ce51e1" providerId="ADAL" clId="{B88DA751-71CC-4BC0-A36D-9340A9F229D2}" dt="2024-11-27T11:12:29.350" v="6085"/>
          <ac:picMkLst>
            <pc:docMk/>
            <pc:sldMk cId="3876313403" sldId="279"/>
            <ac:picMk id="8" creationId="{31AAC113-E252-127A-9084-EB91D6DDA1C3}"/>
          </ac:picMkLst>
        </pc:picChg>
      </pc:sldChg>
      <pc:sldChg chg="add">
        <pc:chgData name="Lucy Brown" userId="5e70d7ba-06ec-45ef-a5a6-41eac0ce51e1" providerId="ADAL" clId="{B88DA751-71CC-4BC0-A36D-9340A9F229D2}" dt="2024-11-26T20:02:48.840" v="6026"/>
        <pc:sldMkLst>
          <pc:docMk/>
          <pc:sldMk cId="1617277354" sldId="28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949F3-1C1C-4218-9E55-40590816016D}" type="datetimeFigureOut">
              <a:rPr lang="en-GB" smtClean="0"/>
              <a:t>03/12/2024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CD381B-B665-41CB-BA91-A8829DDA89C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67381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3EDA4-3AAC-456B-A584-F530FA2444D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7634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18A8F-E1A3-581E-C88F-3B99AA5E4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A3537E-F883-E0FD-C1C6-C11F1C8D91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2957FC-95FB-9A49-5D36-D6143FFC02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A09E1-04C5-A001-9B5B-7259461E07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3EDA4-3AAC-456B-A584-F530FA2444D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125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62F56-8D60-A340-4D0F-8CB5834C8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95CB55-5E05-9E9B-8366-CF321DB89E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91C4C3-19D1-E063-6988-30E1D73A74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6FC5B-3387-2D87-50D0-886D166B99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93EDA4-3AAC-456B-A584-F530FA2444D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8801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C3B74-1DD5-FFDE-6174-F72E7744F7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72334B-027E-8681-7896-9A3336F97A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CFD02-120E-EE0B-D161-CE75D1369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8E6FD-58C9-42B3-A696-0E13039CFB3E}" type="datetimeFigureOut">
              <a:rPr lang="en-GB" smtClean="0"/>
              <a:t>03/12/2024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9E3F5F-9B0E-AE94-32D3-924E99BEF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1AF1F4-0091-9020-B3B3-FA0083692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5E571-5521-48ED-A94C-C9AE451A1D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513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E1127-5BDA-C99D-8063-37E366432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E4FBAB-C320-61D7-0DBE-513B221986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817FA2-CB46-7397-8142-AF94434DE6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8E6FD-58C9-42B3-A696-0E13039CFB3E}" type="datetimeFigureOut">
              <a:rPr lang="en-GB" smtClean="0"/>
              <a:t>03/12/2024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53061-447F-8C79-7B80-CD250A421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6CBC8A-F644-3EF9-0CC8-584AA8DBB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5E571-5521-48ED-A94C-C9AE451A1D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8502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A5FCEF-6677-DE60-8F54-B7D1130B58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F32390-4B5E-A598-6601-0FABF969D7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629F94-B2A6-4B37-9D21-49CDCAA76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8E6FD-58C9-42B3-A696-0E13039CFB3E}" type="datetimeFigureOut">
              <a:rPr lang="en-GB" smtClean="0"/>
              <a:t>03/12/2024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ADCE9-C01C-FC77-F7A9-D428430AF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F6C60-E465-E7AB-DD0D-5A83B58BB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5E571-5521-48ED-A94C-C9AE451A1D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50263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76905-FAC4-FC9B-3D0A-C478365D5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5E261E-DD1B-C389-DC9D-4718F866E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FD4CF-DB5D-1B11-F7DF-5BC298A10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D7644-6B6E-4677-B377-ED30275892AB}" type="datetime1">
              <a:rPr lang="en-GB" smtClean="0"/>
              <a:t>03/12/2024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F3EC4-62DF-5E2F-D7A4-0E2340FCB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421BC-5C1A-CDCF-9686-4BE26F48E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6763A-E06D-483A-8A6E-1EB2364FE2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92465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C07A4-8A93-3193-8B19-5331993D2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1C7EB-D2A6-61DB-7DB1-B2E9A7EB2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83D16-0DD4-CAD0-4D05-3B3E71CA2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0089A2-E8E6-4EB4-8E4A-BAB4021D5D39}" type="datetime1">
              <a:rPr lang="en-GB" smtClean="0"/>
              <a:t>03/12/2024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BFA3B-B1DE-E5AD-8BBE-D63EA762B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135445-4278-86D5-63B0-DFF274CE6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66763A-E06D-483A-8A6E-1EB2364FE2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6048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EC669D-0CF2-C5D6-D734-39BA11824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3C09F9-801B-7ABE-AAE8-0088F033F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A4CD2-2320-342C-2529-A14DB0F714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8E6FD-58C9-42B3-A696-0E13039CFB3E}" type="datetimeFigureOut">
              <a:rPr lang="en-GB" smtClean="0"/>
              <a:t>03/12/2024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68231-42B3-34AB-4780-FF177D1FB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92796-9833-0A42-B875-CF086600F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5E571-5521-48ED-A94C-C9AE451A1D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90978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5C38C-0B79-4049-799F-879BFC9409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EBC5C2-BE6E-8E2F-B69C-990B4B8DCB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470A8-186C-D560-0038-E0EBCF0B5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8E6FD-58C9-42B3-A696-0E13039CFB3E}" type="datetimeFigureOut">
              <a:rPr lang="en-GB" smtClean="0"/>
              <a:t>03/12/2024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68243-6A30-7083-7708-7D0BA3185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416EE-E0BE-86D2-BCFD-4E4AA04FE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5E571-5521-48ED-A94C-C9AE451A1D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2330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040A7-A591-72DF-4137-C3DBEC0B4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404E5-A302-ED1F-4E92-786B657BCA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24283F-0FA9-73E3-3F64-BA2AB3DDF9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975E90-084D-CC85-257C-0579E6EF9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8E6FD-58C9-42B3-A696-0E13039CFB3E}" type="datetimeFigureOut">
              <a:rPr lang="en-GB" smtClean="0"/>
              <a:t>03/12/2024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751CD8-67EC-D45B-9EF5-8A313E57D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22F267-EB45-4182-8F0F-23E634075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5E571-5521-48ED-A94C-C9AE451A1D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6613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450D5-4B7E-9DE7-F577-C5E72C63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6C303-1759-DE60-1CDC-000D69859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1221FF-CC5B-643E-F950-8ACC940C4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C3DC2-431F-CBA0-9CC6-E8B95621B2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5174FB-705F-9D8D-7283-C984D1BF20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182131-4309-8CF9-BA2F-D82A360FD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8E6FD-58C9-42B3-A696-0E13039CFB3E}" type="datetimeFigureOut">
              <a:rPr lang="en-GB" smtClean="0"/>
              <a:t>03/12/2024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124AA6B-B000-9DBE-FCC0-728B745D2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8C1181-8F03-8AED-3DE7-534E147E1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5E571-5521-48ED-A94C-C9AE451A1D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2019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41C44-9E6A-5073-1664-FD56B69E8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EDA1BC-7A29-381C-F1E4-723F5D21F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8E6FD-58C9-42B3-A696-0E13039CFB3E}" type="datetimeFigureOut">
              <a:rPr lang="en-GB" smtClean="0"/>
              <a:t>03/12/2024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25050B-FC39-2F4B-16DC-B8BE7C138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348599-FEB7-D1A3-DB93-FE10F7D3B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5E571-5521-48ED-A94C-C9AE451A1D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87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0CF1AD-DB43-21B8-4ECA-0053CA4FB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8E6FD-58C9-42B3-A696-0E13039CFB3E}" type="datetimeFigureOut">
              <a:rPr lang="en-GB" smtClean="0"/>
              <a:t>03/12/2024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F6168E-BB83-6C96-114B-0604CBB2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C363B-00FE-C44E-9BC7-8DF4995C4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5E571-5521-48ED-A94C-C9AE451A1D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2857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C1858-26B5-DDD4-D152-35A9955CD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FA9C9-1D1D-2FF9-FB2C-EDC84C91FE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244E7D-0F58-E6E5-1E68-D2176ADBE5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0BD318-59F0-1C23-2387-943CE70C0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8E6FD-58C9-42B3-A696-0E13039CFB3E}" type="datetimeFigureOut">
              <a:rPr lang="en-GB" smtClean="0"/>
              <a:t>03/12/2024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716AE9-A959-7FF9-2D65-BB30EDA53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D017FD-DA99-7A6E-1575-A7B24A9EB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5E571-5521-48ED-A94C-C9AE451A1D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0260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6C39F-C8B5-6E15-2EFC-5046FF514A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B5DE18-D1B0-5DCE-C735-3F65489124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CDABDA-CAB9-B017-020A-4542711895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EDA649-2B31-CBAD-BE48-F0AEE8973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8E6FD-58C9-42B3-A696-0E13039CFB3E}" type="datetimeFigureOut">
              <a:rPr lang="en-GB" smtClean="0"/>
              <a:t>03/12/2024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1655D3-9F79-7E0B-D2D1-1B624222F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0586B5-25BC-6B0C-D079-B14E336D8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85E571-5521-48ED-A94C-C9AE451A1D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7554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C2F871-5206-E71E-B693-05A4C65EB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E4A1DB-FEED-F1F0-261E-744E980DB0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9EEB5-F00A-CEFC-E200-FBC996C006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18E6FD-58C9-42B3-A696-0E13039CFB3E}" type="datetimeFigureOut">
              <a:rPr lang="en-GB" smtClean="0"/>
              <a:t>03/12/2024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E53B11-C091-031B-8019-23EDE7F04B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A9E39-8816-6F9F-004B-674E2B00CA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85E571-5521-48ED-A94C-C9AE451A1D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8308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D44569-DC8D-76D3-4CBE-0AD4D6D0E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C41365-536A-03C0-57D8-8704CB4A8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2FAE3E-2015-7C69-A317-BF5F017FB3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5F97C9-9C97-4577-8C84-2A456B41AD08}" type="datetime1">
              <a:rPr lang="en-GB" smtClean="0"/>
              <a:t>03/12/2024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389F78-55C3-B0C1-D352-64F59A958B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285C31-7378-7F65-CC79-9A55A348A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466763A-E06D-483A-8A6E-1EB2364FE21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7863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6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13" Type="http://schemas.openxmlformats.org/officeDocument/2006/relationships/image" Target="../media/image370.png"/><Relationship Id="rId3" Type="http://schemas.openxmlformats.org/officeDocument/2006/relationships/image" Target="../media/image270.png"/><Relationship Id="rId7" Type="http://schemas.openxmlformats.org/officeDocument/2006/relationships/image" Target="../media/image310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0.png"/><Relationship Id="rId11" Type="http://schemas.openxmlformats.org/officeDocument/2006/relationships/image" Target="../media/image350.png"/><Relationship Id="rId5" Type="http://schemas.openxmlformats.org/officeDocument/2006/relationships/image" Target="../media/image290.png"/><Relationship Id="rId10" Type="http://schemas.openxmlformats.org/officeDocument/2006/relationships/image" Target="../media/image340.png"/><Relationship Id="rId4" Type="http://schemas.openxmlformats.org/officeDocument/2006/relationships/image" Target="../media/image28.png"/><Relationship Id="rId9" Type="http://schemas.openxmlformats.org/officeDocument/2006/relationships/image" Target="../media/image3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10.png"/><Relationship Id="rId4" Type="http://schemas.openxmlformats.org/officeDocument/2006/relationships/image" Target="../media/image40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9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9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mp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89F7F-169A-0ECC-1ECC-8DE820646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90677"/>
            <a:ext cx="9144000" cy="2387600"/>
          </a:xfrm>
        </p:spPr>
        <p:txBody>
          <a:bodyPr>
            <a:noAutofit/>
          </a:bodyPr>
          <a:lstStyle/>
          <a:p>
            <a:r>
              <a:rPr lang="en-GB" sz="4400" dirty="0"/>
              <a:t>Estimating Population Size from Register Data: a Capture-Recapture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E3538DD-692B-2FB5-51AE-5C0A7F3FA5DE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3295649" y="3330967"/>
                <a:ext cx="5949044" cy="77401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GB" sz="28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GB" sz="2800" b="1" dirty="0" smtClean="0"/>
                          <m:t>Lucy</m:t>
                        </m:r>
                        <m:r>
                          <m:rPr>
                            <m:nor/>
                          </m:rPr>
                          <a:rPr lang="en-GB" sz="2800" b="1" dirty="0" smtClean="0"/>
                          <m:t> </m:t>
                        </m:r>
                        <m:r>
                          <m:rPr>
                            <m:nor/>
                          </m:rPr>
                          <a:rPr lang="en-GB" sz="2800" b="1" dirty="0" smtClean="0"/>
                          <m:t>Brown</m:t>
                        </m:r>
                      </m:e>
                      <m:sup>
                        <m:r>
                          <a:rPr lang="en-GB" sz="2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en-GB" sz="2800" dirty="0"/>
                  <a:t>: lyb3@kent.ac.uk</a:t>
                </a:r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7E3538DD-692B-2FB5-51AE-5C0A7F3FA5D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3295649" y="3330967"/>
                <a:ext cx="5949044" cy="774018"/>
              </a:xfrm>
              <a:blipFill>
                <a:blip r:embed="rId2"/>
                <a:stretch>
                  <a:fillRect t="-1181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E55BA5-5077-9FFA-41C5-20EF20168789}"/>
                  </a:ext>
                </a:extLst>
              </p:cNvPr>
              <p:cNvSpPr txBox="1"/>
              <p:nvPr/>
            </p:nvSpPr>
            <p:spPr>
              <a:xfrm>
                <a:off x="1524000" y="3996066"/>
                <a:ext cx="263434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GB" sz="2800" b="0" i="0" smtClean="0"/>
                            <m:t>Eleni</m:t>
                          </m:r>
                          <m:r>
                            <m:rPr>
                              <m:nor/>
                            </m:rPr>
                            <a:rPr lang="en-GB" sz="2800" b="0" i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en-GB" sz="2800" b="0" i="0" smtClean="0"/>
                            <m:t>Matechou</m:t>
                          </m:r>
                        </m:e>
                        <m:sup>
                          <m:r>
                            <a:rPr lang="en-GB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E55BA5-5077-9FFA-41C5-20EF20168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3996066"/>
                <a:ext cx="2634342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B7F3CE-93F3-6843-0DA3-C91FC9E3C523}"/>
                  </a:ext>
                </a:extLst>
              </p:cNvPr>
              <p:cNvSpPr txBox="1"/>
              <p:nvPr/>
            </p:nvSpPr>
            <p:spPr>
              <a:xfrm>
                <a:off x="4953000" y="3996066"/>
                <a:ext cx="2634342" cy="53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GB" sz="2800" i="0" dirty="0" smtClean="0"/>
                            <m:t>Bruno</m:t>
                          </m:r>
                          <m:r>
                            <m:rPr>
                              <m:nor/>
                            </m:rPr>
                            <a:rPr lang="en-GB" sz="2800" i="0" dirty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en-GB" sz="2800" i="0" dirty="0" smtClean="0"/>
                            <m:t>Santos</m:t>
                          </m:r>
                        </m:e>
                        <m:sup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B7F3CE-93F3-6843-0DA3-C91FC9E3C5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3996066"/>
                <a:ext cx="2634342" cy="532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F5A7F1-8401-10E7-B7C4-5B9208766BFE}"/>
                  </a:ext>
                </a:extLst>
              </p:cNvPr>
              <p:cNvSpPr txBox="1"/>
              <p:nvPr/>
            </p:nvSpPr>
            <p:spPr>
              <a:xfrm>
                <a:off x="8240485" y="3996066"/>
                <a:ext cx="303711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Eleonora</m:t>
                          </m:r>
                          <m:r>
                            <m:rPr>
                              <m:nor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GB" sz="2800" b="0" i="0" smtClean="0">
                              <a:latin typeface="Cambria Math" panose="02040503050406030204" pitchFamily="18" charset="0"/>
                            </a:rPr>
                            <m:t>Mussino</m:t>
                          </m:r>
                        </m:e>
                        <m:sup>
                          <m:r>
                            <a:rPr lang="en-GB" sz="28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3F5A7F1-8401-10E7-B7C4-5B9208766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0485" y="3996066"/>
                <a:ext cx="303711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247D50B-B337-8C2F-7A41-863985A79F3F}"/>
              </a:ext>
            </a:extLst>
          </p:cNvPr>
          <p:cNvSpPr txBox="1"/>
          <p:nvPr/>
        </p:nvSpPr>
        <p:spPr>
          <a:xfrm>
            <a:off x="801461" y="5015794"/>
            <a:ext cx="4376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i="1" dirty="0"/>
              <a:t>1 University of Kent, UK</a:t>
            </a:r>
          </a:p>
          <a:p>
            <a:r>
              <a:rPr lang="en-GB" sz="2400" i="1" dirty="0"/>
              <a:t>2 University of Lisbon, Portugal</a:t>
            </a:r>
          </a:p>
          <a:p>
            <a:r>
              <a:rPr lang="en-GB" sz="2400" i="1" dirty="0"/>
              <a:t>3 Stockholm University, Sweden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50615C1-1876-C5F5-D657-B59388AC6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680112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7F1BD4D-A000-F4CC-255F-DDA68885A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550" y="4822383"/>
            <a:ext cx="2535989" cy="124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502155-3E7E-A932-0B01-FB17430BF00D}"/>
              </a:ext>
            </a:extLst>
          </p:cNvPr>
          <p:cNvSpPr/>
          <p:nvPr/>
        </p:nvSpPr>
        <p:spPr>
          <a:xfrm>
            <a:off x="0" y="0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3B10D1-2089-91FE-4A78-85528337A73C}"/>
              </a:ext>
            </a:extLst>
          </p:cNvPr>
          <p:cNvSpPr/>
          <p:nvPr/>
        </p:nvSpPr>
        <p:spPr>
          <a:xfrm>
            <a:off x="0" y="6555800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83B873B-5A58-81AC-7D96-0E84E3114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515049"/>
            <a:ext cx="2743200" cy="365125"/>
          </a:xfrm>
        </p:spPr>
        <p:txBody>
          <a:bodyPr/>
          <a:lstStyle/>
          <a:p>
            <a:fld id="{4466763A-E06D-483A-8A6E-1EB2364FE217}" type="slidenum">
              <a:rPr lang="en-GB" sz="1600" smtClean="0">
                <a:solidFill>
                  <a:schemeClr val="bg1"/>
                </a:solidFill>
              </a:rPr>
              <a:t>1</a:t>
            </a:fld>
            <a:endParaRPr lang="en-GB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6079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F45F2-87DD-6B44-1F79-79804BDF3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Coefficients Specification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74C42-290B-431B-208E-4B4B2B6E7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365126"/>
          </a:xfrm>
        </p:spPr>
        <p:txBody>
          <a:bodyPr>
            <a:normAutofit/>
          </a:bodyPr>
          <a:lstStyle/>
          <a:p>
            <a:pPr algn="l"/>
            <a:r>
              <a:rPr lang="en-GB" sz="1800" b="0" i="0" u="none" strike="noStrike" baseline="0" dirty="0"/>
              <a:t>Parameters in the transition matrix are specified using logistic regression: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D548E9-E34B-A161-448C-2A00378DC9B0}"/>
              </a:ext>
            </a:extLst>
          </p:cNvPr>
          <p:cNvSpPr/>
          <p:nvPr/>
        </p:nvSpPr>
        <p:spPr>
          <a:xfrm>
            <a:off x="0" y="0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62F166-E157-34DD-CF6C-2057DF268411}"/>
              </a:ext>
            </a:extLst>
          </p:cNvPr>
          <p:cNvSpPr/>
          <p:nvPr/>
        </p:nvSpPr>
        <p:spPr>
          <a:xfrm>
            <a:off x="0" y="6563831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10">
            <a:extLst>
              <a:ext uri="{FF2B5EF4-FFF2-40B4-BE49-F238E27FC236}">
                <a16:creationId xmlns:a16="http://schemas.microsoft.com/office/drawing/2014/main" id="{8AAD65C7-ED56-D28B-63B3-831AF099A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515049"/>
            <a:ext cx="2743200" cy="365125"/>
          </a:xfrm>
        </p:spPr>
        <p:txBody>
          <a:bodyPr/>
          <a:lstStyle/>
          <a:p>
            <a:fld id="{4466763A-E06D-483A-8A6E-1EB2364FE217}" type="slidenum">
              <a:rPr lang="en-GB" sz="1600" smtClean="0">
                <a:solidFill>
                  <a:schemeClr val="bg1"/>
                </a:solidFill>
              </a:rPr>
              <a:t>10</a:t>
            </a:fld>
            <a:endParaRPr lang="en-GB" sz="1600" dirty="0">
              <a:solidFill>
                <a:schemeClr val="bg1"/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8E7D9ED-AB45-C269-B5B3-75B4D3231182}"/>
              </a:ext>
            </a:extLst>
          </p:cNvPr>
          <p:cNvGrpSpPr/>
          <p:nvPr/>
        </p:nvGrpSpPr>
        <p:grpSpPr>
          <a:xfrm>
            <a:off x="2845430" y="2290576"/>
            <a:ext cx="6501139" cy="1217319"/>
            <a:chOff x="2845430" y="2290576"/>
            <a:chExt cx="6501139" cy="121731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C27A4BE-F112-6C85-DC3F-A4381A23731E}"/>
                    </a:ext>
                  </a:extLst>
                </p:cNvPr>
                <p:cNvSpPr txBox="1"/>
                <p:nvPr/>
              </p:nvSpPr>
              <p:spPr>
                <a:xfrm>
                  <a:off x="2845430" y="2290576"/>
                  <a:ext cx="6501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logit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+ …+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𝜖</m:t>
                      </m:r>
                    </m:oMath>
                  </a14:m>
                  <a:r>
                    <a:rPr lang="en-GB" dirty="0"/>
                    <a:t>                  where  </a:t>
                  </a:r>
                  <a14:m>
                    <m:oMath xmlns:m="http://schemas.openxmlformats.org/officeDocument/2006/math"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𝜖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(0, </m:t>
                      </m:r>
                      <m:sSup>
                        <m:sSup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C27A4BE-F112-6C85-DC3F-A4381A2373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5430" y="2290576"/>
                  <a:ext cx="6501139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1689" t="-26667" b="-5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7ECE1F9-FA38-9B45-9D46-70D7FF5831E2}"/>
                    </a:ext>
                  </a:extLst>
                </p:cNvPr>
                <p:cNvSpPr txBox="1"/>
                <p:nvPr/>
              </p:nvSpPr>
              <p:spPr>
                <a:xfrm rot="16200000">
                  <a:off x="4861052" y="2093228"/>
                  <a:ext cx="203815" cy="127900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n-GB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32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7ECE1F9-FA38-9B45-9D46-70D7FF5831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4861052" y="2093228"/>
                  <a:ext cx="203815" cy="127900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E2BD735-CCFA-8803-C5A6-5A9C04A16F04}"/>
                    </a:ext>
                  </a:extLst>
                </p:cNvPr>
                <p:cNvSpPr txBox="1"/>
                <p:nvPr/>
              </p:nvSpPr>
              <p:spPr>
                <a:xfrm rot="16200000">
                  <a:off x="6257053" y="2486148"/>
                  <a:ext cx="184723" cy="49244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n-GB" sz="32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3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d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4E2BD735-CCFA-8803-C5A6-5A9C04A16F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6257053" y="2486148"/>
                  <a:ext cx="184723" cy="492443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2874565-00CF-3E61-3369-02340B2B68F8}"/>
                </a:ext>
              </a:extLst>
            </p:cNvPr>
            <p:cNvSpPr txBox="1"/>
            <p:nvPr/>
          </p:nvSpPr>
          <p:spPr>
            <a:xfrm>
              <a:off x="4162859" y="2769231"/>
              <a:ext cx="16002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Individual- and time-dependent covariates C 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9EC73B3-9E5F-C962-4F5F-4D428485F25F}"/>
                </a:ext>
              </a:extLst>
            </p:cNvPr>
            <p:cNvSpPr txBox="1"/>
            <p:nvPr/>
          </p:nvSpPr>
          <p:spPr>
            <a:xfrm>
              <a:off x="5895381" y="2775408"/>
              <a:ext cx="9080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Random effects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54EEA628-47D6-0D92-2684-F99897DF72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5393" y="3560127"/>
                <a:ext cx="10515600" cy="3651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GB" sz="1800" dirty="0"/>
                  <a:t>Parameters in the observation matrix are specified using multinomial regressio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1800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p>
                        <m:r>
                          <a:rPr lang="en-GB" sz="1800" b="0" i="0" smtClean="0">
                            <a:latin typeface="Cambria Math" panose="02040503050406030204" pitchFamily="18" charset="0"/>
                          </a:rPr>
                          <m:t>[4]</m:t>
                        </m:r>
                      </m:sup>
                    </m:sSup>
                  </m:oMath>
                </a14:m>
                <a:r>
                  <a:rPr lang="en-GB" sz="1800" dirty="0"/>
                  <a:t>:</a:t>
                </a:r>
              </a:p>
            </p:txBody>
          </p:sp>
        </mc:Choice>
        <mc:Fallback xmlns="">
          <p:sp>
            <p:nvSpPr>
              <p:cNvPr id="16" name="Content Placeholder 2">
                <a:extLst>
                  <a:ext uri="{FF2B5EF4-FFF2-40B4-BE49-F238E27FC236}">
                    <a16:creationId xmlns:a16="http://schemas.microsoft.com/office/drawing/2014/main" id="{54EEA628-47D6-0D92-2684-F99897DF7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393" y="3560127"/>
                <a:ext cx="10515600" cy="365126"/>
              </a:xfrm>
              <a:prstGeom prst="rect">
                <a:avLst/>
              </a:prstGeom>
              <a:blipFill>
                <a:blip r:embed="rId5"/>
                <a:stretch>
                  <a:fillRect l="-406" t="-11667" b="-2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9A936E44-9048-01F0-9EFD-08941A7965F0}"/>
              </a:ext>
            </a:extLst>
          </p:cNvPr>
          <p:cNvGrpSpPr/>
          <p:nvPr/>
        </p:nvGrpSpPr>
        <p:grpSpPr>
          <a:xfrm>
            <a:off x="909157" y="4132981"/>
            <a:ext cx="4053802" cy="1569648"/>
            <a:chOff x="370332" y="4348880"/>
            <a:chExt cx="4053802" cy="15696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27B3469-703D-09AE-7769-7200463767B1}"/>
                    </a:ext>
                  </a:extLst>
                </p:cNvPr>
                <p:cNvSpPr txBox="1"/>
                <p:nvPr/>
              </p:nvSpPr>
              <p:spPr>
                <a:xfrm>
                  <a:off x="370332" y="4348880"/>
                  <a:ext cx="4053802" cy="102707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9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127B3469-703D-09AE-7769-7200463767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332" y="4348880"/>
                  <a:ext cx="4053802" cy="102707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4AE4A22-0E3B-9DF8-EF89-9AF228F6FCA5}"/>
                    </a:ext>
                  </a:extLst>
                </p:cNvPr>
                <p:cNvSpPr txBox="1"/>
                <p:nvPr/>
              </p:nvSpPr>
              <p:spPr>
                <a:xfrm rot="16200000">
                  <a:off x="1352963" y="5009464"/>
                  <a:ext cx="226254" cy="95923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4AE4A22-0E3B-9DF8-EF89-9AF228F6FC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1352963" y="5009464"/>
                  <a:ext cx="226254" cy="959237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DE806AA-B030-ECCD-A6DC-E367FE9223D4}"/>
                    </a:ext>
                  </a:extLst>
                </p:cNvPr>
                <p:cNvSpPr txBox="1"/>
                <p:nvPr/>
              </p:nvSpPr>
              <p:spPr>
                <a:xfrm rot="16200000">
                  <a:off x="2520348" y="5009464"/>
                  <a:ext cx="226254" cy="95923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DDE806AA-B030-ECCD-A6DC-E367FE9223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2520348" y="5009464"/>
                  <a:ext cx="226254" cy="95923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A04F90E-817F-42D1-BB07-F891EF4E346F}"/>
                    </a:ext>
                  </a:extLst>
                </p:cNvPr>
                <p:cNvSpPr txBox="1"/>
                <p:nvPr/>
              </p:nvSpPr>
              <p:spPr>
                <a:xfrm rot="16200000">
                  <a:off x="3655487" y="5013735"/>
                  <a:ext cx="226254" cy="95923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"/>
                            <m:ctrlPr>
                              <a:rPr lang="en-GB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EA04F90E-817F-42D1-BB07-F891EF4E34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6200000">
                  <a:off x="3655487" y="5013735"/>
                  <a:ext cx="226254" cy="959237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B1C9029-9E05-4627-0403-AC78D89704B9}"/>
                </a:ext>
              </a:extLst>
            </p:cNvPr>
            <p:cNvSpPr txBox="1"/>
            <p:nvPr/>
          </p:nvSpPr>
          <p:spPr>
            <a:xfrm>
              <a:off x="1018717" y="5602210"/>
              <a:ext cx="95923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Registers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2754CF5-A640-D554-9052-3E07BE3105A7}"/>
                </a:ext>
              </a:extLst>
            </p:cNvPr>
            <p:cNvSpPr txBox="1"/>
            <p:nvPr/>
          </p:nvSpPr>
          <p:spPr>
            <a:xfrm>
              <a:off x="2083212" y="5606030"/>
              <a:ext cx="11005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Covariates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6F6690B-4B30-4642-B74B-DF54570CD461}"/>
                </a:ext>
              </a:extLst>
            </p:cNvPr>
            <p:cNvSpPr txBox="1"/>
            <p:nvPr/>
          </p:nvSpPr>
          <p:spPr>
            <a:xfrm>
              <a:off x="3201044" y="5610751"/>
              <a:ext cx="11351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Interactions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C0B4FC7-7B62-1B3A-4334-7E5F87FEB12C}"/>
              </a:ext>
            </a:extLst>
          </p:cNvPr>
          <p:cNvGrpSpPr/>
          <p:nvPr/>
        </p:nvGrpSpPr>
        <p:grpSpPr>
          <a:xfrm>
            <a:off x="5502189" y="4281110"/>
            <a:ext cx="5590998" cy="821663"/>
            <a:chOff x="6103193" y="4402813"/>
            <a:chExt cx="5590998" cy="8216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2F02076-7E1F-A884-4AA4-2686945E9DE4}"/>
                    </a:ext>
                  </a:extLst>
                </p:cNvPr>
                <p:cNvSpPr txBox="1"/>
                <p:nvPr/>
              </p:nvSpPr>
              <p:spPr>
                <a:xfrm>
                  <a:off x="6103193" y="4402813"/>
                  <a:ext cx="2448555" cy="58817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en-GB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b>
                            </m:s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num>
                          <m:den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nary>
                              <m:naryPr>
                                <m:chr m:val="∑"/>
                                <m:supHide m:val="on"/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  <m:sup/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𝛾</m:t>
                                </m:r>
                                <m:sSub>
                                  <m:sSub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  <m:t>∗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𝜖</m:t>
                                </m:r>
                              </m:e>
                              <m:sub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sub>
                            </m:sSub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2F02076-7E1F-A884-4AA4-2686945E9D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3193" y="4402813"/>
                  <a:ext cx="2448555" cy="58817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AA111A3-D461-3D83-6CF6-16A5F88AE5B8}"/>
                    </a:ext>
                  </a:extLst>
                </p:cNvPr>
                <p:cNvSpPr txBox="1"/>
                <p:nvPr/>
              </p:nvSpPr>
              <p:spPr>
                <a:xfrm>
                  <a:off x="9008264" y="4947477"/>
                  <a:ext cx="268592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=1, …,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; 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=1, …, 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oMath>
                    </m:oMathPara>
                  </a14:m>
                  <a:endParaRPr lang="en-GB" b="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6AA111A3-D461-3D83-6CF6-16A5F88AE5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8264" y="4947477"/>
                  <a:ext cx="2685927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2721" t="-4444" r="-1814" b="-3555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4F2C6F8-B116-AD9F-B791-58AA7A2D0C25}"/>
                    </a:ext>
                  </a:extLst>
                </p:cNvPr>
                <p:cNvSpPr txBox="1"/>
                <p:nvPr/>
              </p:nvSpPr>
              <p:spPr>
                <a:xfrm>
                  <a:off x="9008264" y="4518078"/>
                  <a:ext cx="20101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GB" dirty="0"/>
                          <m:t>where</m:t>
                        </m:r>
                        <m:r>
                          <m:rPr>
                            <m:nor/>
                          </m:rPr>
                          <a:rPr lang="en-GB" dirty="0"/>
                          <m:t>  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𝜖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 ~ 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(0, </m:t>
                        </m:r>
                        <m:sSup>
                          <m:sSupPr>
                            <m:ctrlPr>
                              <a:rPr lang="en-GB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GB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GB" i="1" dirty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GB" dirty="0"/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4F2C6F8-B116-AD9F-B791-58AA7A2D0C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8264" y="4518078"/>
                  <a:ext cx="2010166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212" t="-4348" r="-3030" b="-3260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03D2768-CE1B-6F79-311B-8FEC7C434DA8}"/>
              </a:ext>
            </a:extLst>
          </p:cNvPr>
          <p:cNvSpPr txBox="1"/>
          <p:nvPr/>
        </p:nvSpPr>
        <p:spPr>
          <a:xfrm>
            <a:off x="8686800" y="5963975"/>
            <a:ext cx="3375022" cy="461665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sz="1200" b="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[4] A. Agresti. An introduction to categorical data analysis. John Wiley &amp; Sons, 2nd edition, 2007.</a:t>
            </a:r>
            <a:endParaRPr lang="en-GB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1202C07-EADE-90DF-6009-3DB8026BBE41}"/>
                  </a:ext>
                </a:extLst>
              </p:cNvPr>
              <p:cNvSpPr txBox="1"/>
              <p:nvPr/>
            </p:nvSpPr>
            <p:spPr>
              <a:xfrm>
                <a:off x="1136281" y="5776693"/>
                <a:ext cx="7477453" cy="3916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GB" dirty="0"/>
                  <a:t> are the observation probabilities of each register combination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1202C07-EADE-90DF-6009-3DB8026BB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6281" y="5776693"/>
                <a:ext cx="7477453" cy="391646"/>
              </a:xfrm>
              <a:prstGeom prst="rect">
                <a:avLst/>
              </a:prstGeom>
              <a:blipFill>
                <a:blip r:embed="rId13"/>
                <a:stretch>
                  <a:fillRect l="-652" t="-6250" b="-2187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39329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79194-5542-B1C0-AA45-030DA25F7D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6EA80-B2FF-39B3-ABB4-9A37AB260F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4182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5400" dirty="0"/>
              <a:t>Results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CBF95B-F48A-0A88-B166-141BD5A920DB}"/>
              </a:ext>
            </a:extLst>
          </p:cNvPr>
          <p:cNvSpPr/>
          <p:nvPr/>
        </p:nvSpPr>
        <p:spPr>
          <a:xfrm>
            <a:off x="0" y="0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F1E90B-A220-2E81-2EB6-1C16F3E1ACB2}"/>
              </a:ext>
            </a:extLst>
          </p:cNvPr>
          <p:cNvSpPr/>
          <p:nvPr/>
        </p:nvSpPr>
        <p:spPr>
          <a:xfrm>
            <a:off x="0" y="6563831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10">
            <a:extLst>
              <a:ext uri="{FF2B5EF4-FFF2-40B4-BE49-F238E27FC236}">
                <a16:creationId xmlns:a16="http://schemas.microsoft.com/office/drawing/2014/main" id="{1AFFD10E-0A22-9DA6-DB0E-F04669C33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515049"/>
            <a:ext cx="2743200" cy="365125"/>
          </a:xfrm>
        </p:spPr>
        <p:txBody>
          <a:bodyPr/>
          <a:lstStyle/>
          <a:p>
            <a:fld id="{4466763A-E06D-483A-8A6E-1EB2364FE217}" type="slidenum">
              <a:rPr lang="en-GB" sz="1600" smtClean="0">
                <a:solidFill>
                  <a:schemeClr val="bg1"/>
                </a:solidFill>
              </a:rPr>
              <a:t>11</a:t>
            </a:fld>
            <a:endParaRPr lang="en-GB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2524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CCF7E-C694-76E1-99D1-83C82AC96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CC5BF3F-2BC2-6206-7881-20AC6A821C87}"/>
              </a:ext>
            </a:extLst>
          </p:cNvPr>
          <p:cNvSpPr/>
          <p:nvPr/>
        </p:nvSpPr>
        <p:spPr>
          <a:xfrm>
            <a:off x="0" y="0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A2D40E-40F2-C7B8-1C9F-CF32B2D3EDDA}"/>
              </a:ext>
            </a:extLst>
          </p:cNvPr>
          <p:cNvSpPr/>
          <p:nvPr/>
        </p:nvSpPr>
        <p:spPr>
          <a:xfrm>
            <a:off x="0" y="6563831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10">
            <a:extLst>
              <a:ext uri="{FF2B5EF4-FFF2-40B4-BE49-F238E27FC236}">
                <a16:creationId xmlns:a16="http://schemas.microsoft.com/office/drawing/2014/main" id="{80082BCF-FCE9-0859-B49C-CAB357512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515049"/>
            <a:ext cx="2743200" cy="365125"/>
          </a:xfrm>
        </p:spPr>
        <p:txBody>
          <a:bodyPr/>
          <a:lstStyle/>
          <a:p>
            <a:fld id="{4466763A-E06D-483A-8A6E-1EB2364FE217}" type="slidenum">
              <a:rPr lang="en-GB" sz="1600" smtClean="0">
                <a:solidFill>
                  <a:schemeClr val="bg1"/>
                </a:solidFill>
              </a:rPr>
              <a:t>12</a:t>
            </a:fld>
            <a:endParaRPr lang="en-GB" sz="1600" dirty="0">
              <a:solidFill>
                <a:schemeClr val="bg1"/>
              </a:solidFill>
            </a:endParaRPr>
          </a:p>
        </p:txBody>
      </p:sp>
      <p:pic>
        <p:nvPicPr>
          <p:cNvPr id="13" name="Picture 12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713F382D-999F-859E-DEC3-AF97E19D62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481943"/>
            <a:ext cx="7097841" cy="4033106"/>
          </a:xfrm>
          <a:prstGeom prst="rect">
            <a:avLst/>
          </a:prstGeom>
        </p:spPr>
      </p:pic>
      <p:pic>
        <p:nvPicPr>
          <p:cNvPr id="15" name="Picture 14" descr="A graph with red dots&#10;&#10;Description automatically generated">
            <a:extLst>
              <a:ext uri="{FF2B5EF4-FFF2-40B4-BE49-F238E27FC236}">
                <a16:creationId xmlns:a16="http://schemas.microsoft.com/office/drawing/2014/main" id="{B59B933B-4FCD-ABB1-44DF-38FF905CC2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2385" y="452972"/>
            <a:ext cx="4907215" cy="38033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12B3ACD-A3D7-778C-C0E1-44DEF7A8CC5A}"/>
              </a:ext>
            </a:extLst>
          </p:cNvPr>
          <p:cNvSpPr txBox="1"/>
          <p:nvPr/>
        </p:nvSpPr>
        <p:spPr>
          <a:xfrm>
            <a:off x="1099457" y="1534129"/>
            <a:ext cx="4539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Distribution of sex for newly arrived migrants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7E4FC0-3539-B342-FCE7-E800D62A08D6}"/>
              </a:ext>
            </a:extLst>
          </p:cNvPr>
          <p:cNvSpPr txBox="1"/>
          <p:nvPr/>
        </p:nvSpPr>
        <p:spPr>
          <a:xfrm>
            <a:off x="7652657" y="4415117"/>
            <a:ext cx="4539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Number of newly arrived migrants </a:t>
            </a:r>
          </a:p>
        </p:txBody>
      </p:sp>
    </p:spTree>
    <p:extLst>
      <p:ext uri="{BB962C8B-B14F-4D97-AF65-F5344CB8AC3E}">
        <p14:creationId xmlns:p14="http://schemas.microsoft.com/office/powerpoint/2010/main" val="1310546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5F0830-9A94-12B9-97F7-6B30DE19D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985EE6-6894-61BB-7671-E881036B3676}"/>
              </a:ext>
            </a:extLst>
          </p:cNvPr>
          <p:cNvSpPr/>
          <p:nvPr/>
        </p:nvSpPr>
        <p:spPr>
          <a:xfrm>
            <a:off x="0" y="0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0C2508-3BA1-4994-D85C-B91A43824302}"/>
              </a:ext>
            </a:extLst>
          </p:cNvPr>
          <p:cNvSpPr/>
          <p:nvPr/>
        </p:nvSpPr>
        <p:spPr>
          <a:xfrm>
            <a:off x="0" y="6563831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10">
            <a:extLst>
              <a:ext uri="{FF2B5EF4-FFF2-40B4-BE49-F238E27FC236}">
                <a16:creationId xmlns:a16="http://schemas.microsoft.com/office/drawing/2014/main" id="{152EB494-E4A8-117E-A6D2-D39866B90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515049"/>
            <a:ext cx="2743200" cy="365125"/>
          </a:xfrm>
        </p:spPr>
        <p:txBody>
          <a:bodyPr/>
          <a:lstStyle/>
          <a:p>
            <a:fld id="{4466763A-E06D-483A-8A6E-1EB2364FE217}" type="slidenum">
              <a:rPr lang="en-GB" sz="1600" smtClean="0">
                <a:solidFill>
                  <a:schemeClr val="bg1"/>
                </a:solidFill>
              </a:rPr>
              <a:t>13</a:t>
            </a:fld>
            <a:endParaRPr lang="en-GB" sz="1600" dirty="0">
              <a:solidFill>
                <a:schemeClr val="bg1"/>
              </a:solidFill>
            </a:endParaRPr>
          </a:p>
        </p:txBody>
      </p:sp>
      <p:pic>
        <p:nvPicPr>
          <p:cNvPr id="11" name="Picture 10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E1ABADCF-7CD9-6C5A-03CA-C62C061A6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80" y="500283"/>
            <a:ext cx="7048349" cy="4004983"/>
          </a:xfrm>
          <a:prstGeom prst="rect">
            <a:avLst/>
          </a:prstGeom>
        </p:spPr>
      </p:pic>
      <p:pic>
        <p:nvPicPr>
          <p:cNvPr id="9" name="Picture 8" descr="A graph of a number of years&#10;&#10;Description automatically generated with medium confidence">
            <a:extLst>
              <a:ext uri="{FF2B5EF4-FFF2-40B4-BE49-F238E27FC236}">
                <a16:creationId xmlns:a16="http://schemas.microsoft.com/office/drawing/2014/main" id="{60D8D300-EFC8-521D-1D48-903A52BA6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629" y="3174211"/>
            <a:ext cx="5965371" cy="33896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E609F47-C765-9766-CD81-A12D245F2AE1}"/>
              </a:ext>
            </a:extLst>
          </p:cNvPr>
          <p:cNvSpPr txBox="1"/>
          <p:nvPr/>
        </p:nvSpPr>
        <p:spPr>
          <a:xfrm>
            <a:off x="843643" y="4505266"/>
            <a:ext cx="4539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Distribution of country of birth for newly arrived migrants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45EFB9-3196-5B9D-2082-457453F4CAD8}"/>
              </a:ext>
            </a:extLst>
          </p:cNvPr>
          <p:cNvSpPr txBox="1"/>
          <p:nvPr/>
        </p:nvSpPr>
        <p:spPr>
          <a:xfrm>
            <a:off x="7434943" y="2200651"/>
            <a:ext cx="4539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Distribution of age for newly arrived migrants </a:t>
            </a:r>
          </a:p>
        </p:txBody>
      </p:sp>
    </p:spTree>
    <p:extLst>
      <p:ext uri="{BB962C8B-B14F-4D97-AF65-F5344CB8AC3E}">
        <p14:creationId xmlns:p14="http://schemas.microsoft.com/office/powerpoint/2010/main" val="4169709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2AF87-3023-4017-DD45-093CAC1EE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CAC7DF-A7C2-CA5D-1D41-0FFEABF8D3D5}"/>
              </a:ext>
            </a:extLst>
          </p:cNvPr>
          <p:cNvSpPr/>
          <p:nvPr/>
        </p:nvSpPr>
        <p:spPr>
          <a:xfrm>
            <a:off x="0" y="0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004EA11-58AA-1785-7A2C-21DC28D2C689}"/>
              </a:ext>
            </a:extLst>
          </p:cNvPr>
          <p:cNvSpPr/>
          <p:nvPr/>
        </p:nvSpPr>
        <p:spPr>
          <a:xfrm>
            <a:off x="0" y="6563831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10">
            <a:extLst>
              <a:ext uri="{FF2B5EF4-FFF2-40B4-BE49-F238E27FC236}">
                <a16:creationId xmlns:a16="http://schemas.microsoft.com/office/drawing/2014/main" id="{FB90A2AC-AB95-CAB0-EB6A-5EB7AF7BF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515049"/>
            <a:ext cx="2743200" cy="365125"/>
          </a:xfrm>
        </p:spPr>
        <p:txBody>
          <a:bodyPr/>
          <a:lstStyle/>
          <a:p>
            <a:fld id="{4466763A-E06D-483A-8A6E-1EB2364FE217}" type="slidenum">
              <a:rPr lang="en-GB" sz="1600" smtClean="0">
                <a:solidFill>
                  <a:schemeClr val="bg1"/>
                </a:solidFill>
              </a:rPr>
              <a:t>14</a:t>
            </a:fld>
            <a:endParaRPr lang="en-GB" sz="1600" dirty="0">
              <a:solidFill>
                <a:schemeClr val="bg1"/>
              </a:solidFill>
            </a:endParaRPr>
          </a:p>
        </p:txBody>
      </p:sp>
      <p:pic>
        <p:nvPicPr>
          <p:cNvPr id="25" name="Picture 24" descr="A graph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EE73B929-F30E-9AF8-DC8A-4353CDFDC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093"/>
          <a:stretch/>
        </p:blipFill>
        <p:spPr>
          <a:xfrm>
            <a:off x="0" y="1270899"/>
            <a:ext cx="4288971" cy="48561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374BAE-F22B-FC2B-357F-15970B309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3982"/>
            <a:ext cx="10515600" cy="1000401"/>
          </a:xfrm>
        </p:spPr>
        <p:txBody>
          <a:bodyPr>
            <a:normAutofit/>
          </a:bodyPr>
          <a:lstStyle/>
          <a:p>
            <a:r>
              <a:rPr lang="en-GB" sz="4000" dirty="0"/>
              <a:t>Survival Probability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4947AE-02B6-D0CF-3D18-7C24EDC6969C}"/>
              </a:ext>
            </a:extLst>
          </p:cNvPr>
          <p:cNvSpPr txBox="1"/>
          <p:nvPr/>
        </p:nvSpPr>
        <p:spPr>
          <a:xfrm>
            <a:off x="4677319" y="1640461"/>
            <a:ext cx="7257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/>
              <a:t>Baseline:</a:t>
            </a:r>
            <a:r>
              <a:rPr lang="en-GB" sz="1600" dirty="0"/>
              <a:t> men aged 18-35, born in Denmark/Norway who first entered Sweden less than 5 years ago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4AE767-C1FD-2D40-4F7C-8C7C8D271BD4}"/>
                  </a:ext>
                </a:extLst>
              </p:cNvPr>
              <p:cNvSpPr txBox="1"/>
              <p:nvPr/>
            </p:nvSpPr>
            <p:spPr>
              <a:xfrm>
                <a:off x="5555177" y="2316043"/>
                <a:ext cx="59150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0" dirty="0"/>
                  <a:t>logit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5.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617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     </m:t>
                    </m:r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=0.996</m:t>
                    </m:r>
                  </m:oMath>
                </a14:m>
                <a:endParaRPr lang="en-GB" sz="16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54AE767-C1FD-2D40-4F7C-8C7C8D271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177" y="2316043"/>
                <a:ext cx="5915025" cy="338554"/>
              </a:xfrm>
              <a:prstGeom prst="rect">
                <a:avLst/>
              </a:prstGeom>
              <a:blipFill>
                <a:blip r:embed="rId3"/>
                <a:stretch>
                  <a:fillRect l="-515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71E23EA-AB86-E476-1C6B-B8317D9F338A}"/>
              </a:ext>
            </a:extLst>
          </p:cNvPr>
          <p:cNvSpPr txBox="1"/>
          <p:nvPr/>
        </p:nvSpPr>
        <p:spPr>
          <a:xfrm>
            <a:off x="4677318" y="3354849"/>
            <a:ext cx="7257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Women </a:t>
            </a:r>
            <a:r>
              <a:rPr lang="en-GB" sz="1600" dirty="0"/>
              <a:t>aged </a:t>
            </a:r>
            <a:r>
              <a:rPr lang="en-GB" sz="1600" b="1" dirty="0"/>
              <a:t>36-60</a:t>
            </a:r>
            <a:r>
              <a:rPr lang="en-GB" sz="1600" dirty="0"/>
              <a:t>, born in </a:t>
            </a:r>
            <a:r>
              <a:rPr lang="en-GB" sz="1600" b="1" dirty="0"/>
              <a:t>USA/Canada/Oceania </a:t>
            </a:r>
            <a:r>
              <a:rPr lang="en-GB" sz="1600" dirty="0"/>
              <a:t>who first  entered Sweden </a:t>
            </a:r>
            <a:r>
              <a:rPr lang="en-GB" sz="1600" b="1" dirty="0"/>
              <a:t>5-10 years ago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E790E1-B8BD-CB66-2B73-4479F8CEC8F5}"/>
                  </a:ext>
                </a:extLst>
              </p:cNvPr>
              <p:cNvSpPr txBox="1"/>
              <p:nvPr/>
            </p:nvSpPr>
            <p:spPr>
              <a:xfrm>
                <a:off x="5438773" y="4073206"/>
                <a:ext cx="591502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0" dirty="0"/>
                  <a:t>logit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5.617+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𝟕𝟏𝟎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 +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𝟑𝟒𝟎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𝟓𝟕𝟐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𝟎𝟐𝟑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1600" b="1" i="1" dirty="0">
                  <a:latin typeface="Cambria Math" panose="02040503050406030204" pitchFamily="18" charset="0"/>
                </a:endParaRPr>
              </a:p>
              <a:p>
                <a:r>
                  <a:rPr lang="en-GB" sz="1600" b="0" dirty="0">
                    <a:ea typeface="Cambria Math" panose="02040503050406030204" pitchFamily="18" charset="0"/>
                  </a:rPr>
                  <a:t>				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     </m:t>
                    </m:r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=0.9999</m:t>
                    </m:r>
                  </m:oMath>
                </a14:m>
                <a:endParaRPr lang="en-GB" sz="16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5E790E1-B8BD-CB66-2B73-4479F8CEC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773" y="4073206"/>
                <a:ext cx="5915025" cy="584775"/>
              </a:xfrm>
              <a:prstGeom prst="rect">
                <a:avLst/>
              </a:prstGeom>
              <a:blipFill>
                <a:blip r:embed="rId4"/>
                <a:stretch>
                  <a:fillRect l="-515" t="-31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205AB5B-2D65-8436-5DAF-18A28140589E}"/>
              </a:ext>
            </a:extLst>
          </p:cNvPr>
          <p:cNvSpPr txBox="1"/>
          <p:nvPr/>
        </p:nvSpPr>
        <p:spPr>
          <a:xfrm>
            <a:off x="4677318" y="4786149"/>
            <a:ext cx="72575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Men</a:t>
            </a:r>
            <a:r>
              <a:rPr lang="en-GB" sz="1600" b="1" dirty="0"/>
              <a:t> aged 60+</a:t>
            </a:r>
            <a:r>
              <a:rPr lang="en-GB" sz="1600" dirty="0"/>
              <a:t>, born in Denmark/Norway who first entered Sweden </a:t>
            </a:r>
            <a:r>
              <a:rPr lang="en-GB" sz="1600" b="1" dirty="0"/>
              <a:t>10+ years ago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B8A762-4390-748C-DDF3-C355DF745CDF}"/>
                  </a:ext>
                </a:extLst>
              </p:cNvPr>
              <p:cNvSpPr txBox="1"/>
              <p:nvPr/>
            </p:nvSpPr>
            <p:spPr>
              <a:xfrm>
                <a:off x="5438774" y="5500913"/>
                <a:ext cx="603142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0" dirty="0"/>
                  <a:t>logit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5.617 −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𝟐𝟕𝟐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𝟎𝟐𝟖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1600" b="1" i="1" dirty="0">
                  <a:latin typeface="Cambria Math" panose="02040503050406030204" pitchFamily="18" charset="0"/>
                </a:endParaRPr>
              </a:p>
              <a:p>
                <a:r>
                  <a:rPr lang="en-GB" sz="1600" b="0" dirty="0">
                    <a:ea typeface="Cambria Math" panose="02040503050406030204" pitchFamily="18" charset="0"/>
                  </a:rPr>
                  <a:t>				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     </m:t>
                    </m:r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=0.910</m:t>
                    </m:r>
                  </m:oMath>
                </a14:m>
                <a:endParaRPr lang="en-GB" sz="16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6B8A762-4390-748C-DDF3-C355DF745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774" y="5500913"/>
                <a:ext cx="6031428" cy="584775"/>
              </a:xfrm>
              <a:prstGeom prst="rect">
                <a:avLst/>
              </a:prstGeom>
              <a:blipFill>
                <a:blip r:embed="rId5"/>
                <a:stretch>
                  <a:fillRect l="-505" t="-31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9013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A4CA1F-7928-B95B-4560-2685169FE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99AC098-CAA5-0B5B-4E36-D065B15608AD}"/>
              </a:ext>
            </a:extLst>
          </p:cNvPr>
          <p:cNvSpPr/>
          <p:nvPr/>
        </p:nvSpPr>
        <p:spPr>
          <a:xfrm>
            <a:off x="0" y="0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6E7215-F352-A024-895C-4DFB49C1FD05}"/>
              </a:ext>
            </a:extLst>
          </p:cNvPr>
          <p:cNvSpPr/>
          <p:nvPr/>
        </p:nvSpPr>
        <p:spPr>
          <a:xfrm>
            <a:off x="0" y="6563831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10">
            <a:extLst>
              <a:ext uri="{FF2B5EF4-FFF2-40B4-BE49-F238E27FC236}">
                <a16:creationId xmlns:a16="http://schemas.microsoft.com/office/drawing/2014/main" id="{63AF35B8-4AFD-DE99-9A99-1BE988A6A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515049"/>
            <a:ext cx="2743200" cy="365125"/>
          </a:xfrm>
        </p:spPr>
        <p:txBody>
          <a:bodyPr/>
          <a:lstStyle/>
          <a:p>
            <a:fld id="{4466763A-E06D-483A-8A6E-1EB2364FE217}" type="slidenum">
              <a:rPr lang="en-GB" sz="1600" smtClean="0">
                <a:solidFill>
                  <a:schemeClr val="bg1"/>
                </a:solidFill>
              </a:rPr>
              <a:t>15</a:t>
            </a:fld>
            <a:endParaRPr lang="en-GB" sz="1600" dirty="0">
              <a:solidFill>
                <a:schemeClr val="bg1"/>
              </a:solidFill>
            </a:endParaRPr>
          </a:p>
        </p:txBody>
      </p:sp>
      <p:pic>
        <p:nvPicPr>
          <p:cNvPr id="28" name="Picture 27" descr="A graph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A28192DA-78BF-970E-F0DD-4AE2516394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53" r="42888"/>
          <a:stretch/>
        </p:blipFill>
        <p:spPr>
          <a:xfrm>
            <a:off x="1823773" y="1280631"/>
            <a:ext cx="2474195" cy="4869068"/>
          </a:xfrm>
          <a:prstGeom prst="rect">
            <a:avLst/>
          </a:prstGeom>
        </p:spPr>
      </p:pic>
      <p:pic>
        <p:nvPicPr>
          <p:cNvPr id="25" name="Picture 24" descr="A graph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5E87FBCE-4FE1-ED2D-6B2F-1E2A8102F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638"/>
          <a:stretch/>
        </p:blipFill>
        <p:spPr>
          <a:xfrm>
            <a:off x="0" y="1293518"/>
            <a:ext cx="1954402" cy="48561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45CAA5-99F8-63CE-E741-B11F62EE4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3982"/>
            <a:ext cx="10515600" cy="1000401"/>
          </a:xfrm>
        </p:spPr>
        <p:txBody>
          <a:bodyPr>
            <a:normAutofit/>
          </a:bodyPr>
          <a:lstStyle/>
          <a:p>
            <a:r>
              <a:rPr lang="en-GB" sz="4000" dirty="0"/>
              <a:t>Emigration Probability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D86802-A25B-685F-E09F-98CD7748EE47}"/>
              </a:ext>
            </a:extLst>
          </p:cNvPr>
          <p:cNvSpPr txBox="1"/>
          <p:nvPr/>
        </p:nvSpPr>
        <p:spPr>
          <a:xfrm>
            <a:off x="4677319" y="1640461"/>
            <a:ext cx="7257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/>
              <a:t>Baseline:</a:t>
            </a:r>
            <a:r>
              <a:rPr lang="en-GB" sz="1600" dirty="0"/>
              <a:t> men aged 18-35, born in Denmark/Norway who first entered Sweden less than 5 years ago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F2E8BB-7BE6-8153-1862-5077FCBD98FA}"/>
                  </a:ext>
                </a:extLst>
              </p:cNvPr>
              <p:cNvSpPr txBox="1"/>
              <p:nvPr/>
            </p:nvSpPr>
            <p:spPr>
              <a:xfrm>
                <a:off x="5555177" y="2316043"/>
                <a:ext cx="59150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0" dirty="0"/>
                  <a:t>logit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=−0.427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   </m:t>
                    </m:r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     </m:t>
                    </m:r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=0.395</m:t>
                    </m:r>
                  </m:oMath>
                </a14:m>
                <a:endParaRPr lang="en-GB" sz="16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F2E8BB-7BE6-8153-1862-5077FCBD98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177" y="2316043"/>
                <a:ext cx="5915025" cy="338554"/>
              </a:xfrm>
              <a:prstGeom prst="rect">
                <a:avLst/>
              </a:prstGeom>
              <a:blipFill>
                <a:blip r:embed="rId3"/>
                <a:stretch>
                  <a:fillRect l="-515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884C88AD-4E59-B9CA-8F2D-6E9A00CEDBC7}"/>
              </a:ext>
            </a:extLst>
          </p:cNvPr>
          <p:cNvSpPr txBox="1"/>
          <p:nvPr/>
        </p:nvSpPr>
        <p:spPr>
          <a:xfrm>
            <a:off x="4677318" y="3354849"/>
            <a:ext cx="7257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Men aged </a:t>
            </a:r>
            <a:r>
              <a:rPr lang="en-GB" sz="1600" b="1" dirty="0"/>
              <a:t>60+</a:t>
            </a:r>
            <a:r>
              <a:rPr lang="en-GB" sz="1600" dirty="0"/>
              <a:t>, born in Denmark/Norway who first  entered Sweden less than 5 years ago</a:t>
            </a:r>
            <a:endParaRPr lang="en-GB" sz="16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5F43F0-545F-E9BB-03C1-21DAA51D7D27}"/>
                  </a:ext>
                </a:extLst>
              </p:cNvPr>
              <p:cNvSpPr txBox="1"/>
              <p:nvPr/>
            </p:nvSpPr>
            <p:spPr>
              <a:xfrm>
                <a:off x="5438773" y="4073206"/>
                <a:ext cx="591502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0" dirty="0"/>
                  <a:t>logit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−0.427+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𝟒𝟖𝟓</m:t>
                    </m:r>
                  </m:oMath>
                </a14:m>
                <a:endParaRPr lang="en-GB" sz="1600" b="1" i="1" dirty="0">
                  <a:latin typeface="Cambria Math" panose="02040503050406030204" pitchFamily="18" charset="0"/>
                </a:endParaRPr>
              </a:p>
              <a:p>
                <a:r>
                  <a:rPr lang="en-GB" sz="1600" b="0" dirty="0">
                    <a:ea typeface="Cambria Math" panose="02040503050406030204" pitchFamily="18" charset="0"/>
                  </a:rPr>
                  <a:t>				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     </m:t>
                    </m:r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=0.515</m:t>
                    </m:r>
                  </m:oMath>
                </a14:m>
                <a:endParaRPr lang="en-GB" sz="16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45F43F0-545F-E9BB-03C1-21DAA51D7D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773" y="4073206"/>
                <a:ext cx="5915025" cy="584775"/>
              </a:xfrm>
              <a:prstGeom prst="rect">
                <a:avLst/>
              </a:prstGeom>
              <a:blipFill>
                <a:blip r:embed="rId4"/>
                <a:stretch>
                  <a:fillRect l="-515" t="-31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0EAC165F-77F1-5E49-371A-192029BA6931}"/>
              </a:ext>
            </a:extLst>
          </p:cNvPr>
          <p:cNvSpPr txBox="1"/>
          <p:nvPr/>
        </p:nvSpPr>
        <p:spPr>
          <a:xfrm>
            <a:off x="4677318" y="4786149"/>
            <a:ext cx="72575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Women </a:t>
            </a:r>
            <a:r>
              <a:rPr lang="en-GB" sz="1600" dirty="0"/>
              <a:t>aged</a:t>
            </a:r>
            <a:r>
              <a:rPr lang="en-GB" sz="1600" b="1" dirty="0"/>
              <a:t> 36-60</a:t>
            </a:r>
            <a:r>
              <a:rPr lang="en-GB" sz="1600" dirty="0"/>
              <a:t>, born in </a:t>
            </a:r>
            <a:r>
              <a:rPr lang="en-GB" sz="1600" b="1" dirty="0"/>
              <a:t>MENA</a:t>
            </a:r>
            <a:r>
              <a:rPr lang="en-GB" sz="1600" dirty="0"/>
              <a:t> who first entered Sweden </a:t>
            </a:r>
            <a:r>
              <a:rPr lang="en-GB" sz="1600" b="1" dirty="0"/>
              <a:t>10+ years ago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8C9D4C-8846-F891-2E6A-535F3B326162}"/>
                  </a:ext>
                </a:extLst>
              </p:cNvPr>
              <p:cNvSpPr txBox="1"/>
              <p:nvPr/>
            </p:nvSpPr>
            <p:spPr>
              <a:xfrm>
                <a:off x="5438774" y="5500913"/>
                <a:ext cx="603142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0" dirty="0"/>
                  <a:t>logit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−0.427 −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𝟑𝟓𝟔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𝟖𝟓𝟓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𝟐𝟕𝟑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𝟖𝟗𝟗</m:t>
                    </m:r>
                  </m:oMath>
                </a14:m>
                <a:endParaRPr lang="en-GB" sz="1600" b="1" i="1" dirty="0">
                  <a:latin typeface="Cambria Math" panose="02040503050406030204" pitchFamily="18" charset="0"/>
                </a:endParaRPr>
              </a:p>
              <a:p>
                <a:r>
                  <a:rPr lang="en-GB" sz="1600" b="0" dirty="0">
                    <a:ea typeface="Cambria Math" panose="02040503050406030204" pitchFamily="18" charset="0"/>
                  </a:rPr>
                  <a:t>				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     </m:t>
                    </m:r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=0.00299</m:t>
                    </m:r>
                  </m:oMath>
                </a14:m>
                <a:endParaRPr lang="en-GB" sz="16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8C9D4C-8846-F891-2E6A-535F3B3261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774" y="5500913"/>
                <a:ext cx="6031428" cy="584775"/>
              </a:xfrm>
              <a:prstGeom prst="rect">
                <a:avLst/>
              </a:prstGeom>
              <a:blipFill>
                <a:blip r:embed="rId5"/>
                <a:stretch>
                  <a:fillRect l="-505" t="-31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1283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F8CD8-3B38-3141-5E28-011811F42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6C4C6F6-5B90-186A-8C8B-5A2279070894}"/>
              </a:ext>
            </a:extLst>
          </p:cNvPr>
          <p:cNvSpPr/>
          <p:nvPr/>
        </p:nvSpPr>
        <p:spPr>
          <a:xfrm>
            <a:off x="0" y="0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5A7C4E-8731-E763-9EE2-CF2DCC362A69}"/>
              </a:ext>
            </a:extLst>
          </p:cNvPr>
          <p:cNvSpPr/>
          <p:nvPr/>
        </p:nvSpPr>
        <p:spPr>
          <a:xfrm>
            <a:off x="0" y="6563831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10">
            <a:extLst>
              <a:ext uri="{FF2B5EF4-FFF2-40B4-BE49-F238E27FC236}">
                <a16:creationId xmlns:a16="http://schemas.microsoft.com/office/drawing/2014/main" id="{885B818B-450D-73C6-0348-0CDD7AD71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515049"/>
            <a:ext cx="2743200" cy="365125"/>
          </a:xfrm>
        </p:spPr>
        <p:txBody>
          <a:bodyPr/>
          <a:lstStyle/>
          <a:p>
            <a:fld id="{4466763A-E06D-483A-8A6E-1EB2364FE217}" type="slidenum">
              <a:rPr lang="en-GB" sz="1600" smtClean="0">
                <a:solidFill>
                  <a:schemeClr val="bg1"/>
                </a:solidFill>
              </a:rPr>
              <a:t>16</a:t>
            </a:fld>
            <a:endParaRPr lang="en-GB" sz="1600" dirty="0">
              <a:solidFill>
                <a:schemeClr val="bg1"/>
              </a:solidFill>
            </a:endParaRPr>
          </a:p>
        </p:txBody>
      </p:sp>
      <p:pic>
        <p:nvPicPr>
          <p:cNvPr id="28" name="Picture 27" descr="A graph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7E6396F3-B065-0611-B4F4-4E7470906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48" r="21467"/>
          <a:stretch/>
        </p:blipFill>
        <p:spPr>
          <a:xfrm>
            <a:off x="1867314" y="1282633"/>
            <a:ext cx="2489253" cy="4869068"/>
          </a:xfrm>
          <a:prstGeom prst="rect">
            <a:avLst/>
          </a:prstGeom>
        </p:spPr>
      </p:pic>
      <p:pic>
        <p:nvPicPr>
          <p:cNvPr id="25" name="Picture 24" descr="A graph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7AE85EF4-4C15-884B-19D0-AFDBF8F84B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547"/>
          <a:stretch/>
        </p:blipFill>
        <p:spPr>
          <a:xfrm>
            <a:off x="0" y="1282633"/>
            <a:ext cx="1965288" cy="48561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C81E18-4AD7-DB89-DE22-1ECD85DA9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3982"/>
            <a:ext cx="10515600" cy="1000401"/>
          </a:xfrm>
        </p:spPr>
        <p:txBody>
          <a:bodyPr>
            <a:normAutofit/>
          </a:bodyPr>
          <a:lstStyle/>
          <a:p>
            <a:r>
              <a:rPr lang="en-GB" sz="4000" dirty="0"/>
              <a:t>Re-Immigration Probability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9BDBE8-4C65-AFA3-DB38-7CB54E8B8E11}"/>
              </a:ext>
            </a:extLst>
          </p:cNvPr>
          <p:cNvSpPr txBox="1"/>
          <p:nvPr/>
        </p:nvSpPr>
        <p:spPr>
          <a:xfrm>
            <a:off x="4677319" y="1640461"/>
            <a:ext cx="7257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/>
              <a:t>Baseline:</a:t>
            </a:r>
            <a:r>
              <a:rPr lang="en-GB" sz="1600" dirty="0"/>
              <a:t> men aged 18-35, born in Denmark/Norway who first entered Sweden less than 5 years ago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F260F1-8F6B-BBAC-6A4E-1AB4404EF2EE}"/>
                  </a:ext>
                </a:extLst>
              </p:cNvPr>
              <p:cNvSpPr txBox="1"/>
              <p:nvPr/>
            </p:nvSpPr>
            <p:spPr>
              <a:xfrm>
                <a:off x="5555177" y="2316043"/>
                <a:ext cx="59150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0" dirty="0"/>
                  <a:t>logit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=−2.978   </m:t>
                    </m:r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     </m:t>
                    </m:r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=0.0532</m:t>
                    </m:r>
                  </m:oMath>
                </a14:m>
                <a:endParaRPr lang="en-GB" sz="16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4F260F1-8F6B-BBAC-6A4E-1AB4404EF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177" y="2316043"/>
                <a:ext cx="5915025" cy="338554"/>
              </a:xfrm>
              <a:prstGeom prst="rect">
                <a:avLst/>
              </a:prstGeom>
              <a:blipFill>
                <a:blip r:embed="rId3"/>
                <a:stretch>
                  <a:fillRect l="-515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99A2857B-6ECB-D68A-2560-74F2A9D0FFE5}"/>
              </a:ext>
            </a:extLst>
          </p:cNvPr>
          <p:cNvSpPr txBox="1"/>
          <p:nvPr/>
        </p:nvSpPr>
        <p:spPr>
          <a:xfrm>
            <a:off x="4677318" y="3354849"/>
            <a:ext cx="7257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Men aged </a:t>
            </a:r>
            <a:r>
              <a:rPr lang="en-GB" sz="1600" b="1" dirty="0"/>
              <a:t>60+</a:t>
            </a:r>
            <a:r>
              <a:rPr lang="en-GB" sz="1600" dirty="0"/>
              <a:t>, born in Denmark/Norway who first  entered Sweden less than 5 years ago</a:t>
            </a:r>
            <a:endParaRPr lang="en-GB" sz="16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0810E5-A5C0-6F9B-03DB-D43FB3E88B12}"/>
                  </a:ext>
                </a:extLst>
              </p:cNvPr>
              <p:cNvSpPr txBox="1"/>
              <p:nvPr/>
            </p:nvSpPr>
            <p:spPr>
              <a:xfrm>
                <a:off x="5438773" y="4073206"/>
                <a:ext cx="591502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0" dirty="0"/>
                  <a:t>logit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2.978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𝟗𝟔𝟑</m:t>
                    </m:r>
                  </m:oMath>
                </a14:m>
                <a:endParaRPr lang="en-GB" sz="1600" b="1" i="1" dirty="0">
                  <a:latin typeface="Cambria Math" panose="02040503050406030204" pitchFamily="18" charset="0"/>
                </a:endParaRPr>
              </a:p>
              <a:p>
                <a:r>
                  <a:rPr lang="en-GB" sz="1600" b="0" dirty="0">
                    <a:ea typeface="Cambria Math" panose="02040503050406030204" pitchFamily="18" charset="0"/>
                  </a:rPr>
                  <a:t>				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     </m:t>
                    </m:r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=0.128</m:t>
                    </m:r>
                  </m:oMath>
                </a14:m>
                <a:endParaRPr lang="en-GB" sz="16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60810E5-A5C0-6F9B-03DB-D43FB3E88B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773" y="4073206"/>
                <a:ext cx="5915025" cy="584775"/>
              </a:xfrm>
              <a:prstGeom prst="rect">
                <a:avLst/>
              </a:prstGeom>
              <a:blipFill>
                <a:blip r:embed="rId4"/>
                <a:stretch>
                  <a:fillRect l="-515" t="-31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4696BC77-BB2D-284C-D569-9EB4FF329F54}"/>
              </a:ext>
            </a:extLst>
          </p:cNvPr>
          <p:cNvSpPr txBox="1"/>
          <p:nvPr/>
        </p:nvSpPr>
        <p:spPr>
          <a:xfrm>
            <a:off x="4677318" y="4786149"/>
            <a:ext cx="7257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Women </a:t>
            </a:r>
            <a:r>
              <a:rPr lang="en-GB" sz="1600" dirty="0"/>
              <a:t>aged 18-35, born in </a:t>
            </a:r>
            <a:r>
              <a:rPr lang="en-GB" sz="1600" b="1" dirty="0"/>
              <a:t>the rest of the World</a:t>
            </a:r>
            <a:r>
              <a:rPr lang="en-GB" sz="1600" dirty="0"/>
              <a:t> who first entered Sweden </a:t>
            </a:r>
            <a:r>
              <a:rPr lang="en-GB" sz="1600" b="1" dirty="0"/>
              <a:t>10+ years ago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83E178-EDDA-F37F-B6EB-F3D42A41A4A5}"/>
                  </a:ext>
                </a:extLst>
              </p:cNvPr>
              <p:cNvSpPr txBox="1"/>
              <p:nvPr/>
            </p:nvSpPr>
            <p:spPr>
              <a:xfrm>
                <a:off x="5438774" y="5500913"/>
                <a:ext cx="603142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0" dirty="0"/>
                  <a:t>logit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−2.978−0.0159 −0.613 −0.946</m:t>
                    </m:r>
                  </m:oMath>
                </a14:m>
                <a:endParaRPr lang="en-GB" sz="1600" b="0" i="1" dirty="0">
                  <a:latin typeface="Cambria Math" panose="02040503050406030204" pitchFamily="18" charset="0"/>
                </a:endParaRPr>
              </a:p>
              <a:p>
                <a:r>
                  <a:rPr lang="en-GB" sz="1600" b="0" dirty="0">
                    <a:ea typeface="Cambria Math" panose="02040503050406030204" pitchFamily="18" charset="0"/>
                  </a:rPr>
                  <a:t>				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     </m:t>
                    </m:r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=0.0115</m:t>
                    </m:r>
                  </m:oMath>
                </a14:m>
                <a:endParaRPr lang="en-GB" sz="16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983E178-EDDA-F37F-B6EB-F3D42A41A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774" y="5500913"/>
                <a:ext cx="6031428" cy="584775"/>
              </a:xfrm>
              <a:prstGeom prst="rect">
                <a:avLst/>
              </a:prstGeom>
              <a:blipFill>
                <a:blip r:embed="rId5"/>
                <a:stretch>
                  <a:fillRect l="-505" t="-31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26266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6858615-F8BB-EFD9-DEE7-8EF99275D84D}"/>
              </a:ext>
            </a:extLst>
          </p:cNvPr>
          <p:cNvSpPr/>
          <p:nvPr/>
        </p:nvSpPr>
        <p:spPr>
          <a:xfrm>
            <a:off x="0" y="0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524264-C42C-84AB-ADFE-937F923AF055}"/>
              </a:ext>
            </a:extLst>
          </p:cNvPr>
          <p:cNvSpPr/>
          <p:nvPr/>
        </p:nvSpPr>
        <p:spPr>
          <a:xfrm>
            <a:off x="0" y="6563831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10">
            <a:extLst>
              <a:ext uri="{FF2B5EF4-FFF2-40B4-BE49-F238E27FC236}">
                <a16:creationId xmlns:a16="http://schemas.microsoft.com/office/drawing/2014/main" id="{9593C852-4B54-1361-2200-C50B29829E32}"/>
              </a:ext>
            </a:extLst>
          </p:cNvPr>
          <p:cNvSpPr txBox="1">
            <a:spLocks/>
          </p:cNvSpPr>
          <p:nvPr/>
        </p:nvSpPr>
        <p:spPr>
          <a:xfrm>
            <a:off x="9296400" y="65150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466763A-E06D-483A-8A6E-1EB2364FE217}" type="slidenum">
              <a:rPr lang="en-GB" sz="1600" smtClean="0">
                <a:solidFill>
                  <a:schemeClr val="bg1"/>
                </a:solidFill>
              </a:rPr>
              <a:pPr/>
              <a:t>17</a:t>
            </a:fld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90AF63A-CAA1-CCAC-2F5A-FAC245138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3982"/>
            <a:ext cx="10515600" cy="1000401"/>
          </a:xfrm>
        </p:spPr>
        <p:txBody>
          <a:bodyPr>
            <a:normAutofit/>
          </a:bodyPr>
          <a:lstStyle/>
          <a:p>
            <a:r>
              <a:rPr lang="en-GB" sz="4000" dirty="0"/>
              <a:t>De-registering Probability</a:t>
            </a:r>
          </a:p>
        </p:txBody>
      </p:sp>
      <p:pic>
        <p:nvPicPr>
          <p:cNvPr id="9" name="Picture 8" descr="A graph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D5AF4F3F-F074-CBD1-B310-CA130D17C7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45"/>
          <a:stretch/>
        </p:blipFill>
        <p:spPr>
          <a:xfrm>
            <a:off x="1802947" y="1265174"/>
            <a:ext cx="2629842" cy="4892256"/>
          </a:xfrm>
          <a:prstGeom prst="rect">
            <a:avLst/>
          </a:prstGeom>
        </p:spPr>
      </p:pic>
      <p:pic>
        <p:nvPicPr>
          <p:cNvPr id="10" name="Picture 9" descr="A graph of a number of individuals&#10;&#10;Description automatically generated with medium confidence">
            <a:extLst>
              <a:ext uri="{FF2B5EF4-FFF2-40B4-BE49-F238E27FC236}">
                <a16:creationId xmlns:a16="http://schemas.microsoft.com/office/drawing/2014/main" id="{CD5C768F-9D44-92BD-AE77-35804BBEA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" r="83331" b="15916"/>
          <a:stretch/>
        </p:blipFill>
        <p:spPr>
          <a:xfrm>
            <a:off x="130629" y="1265174"/>
            <a:ext cx="1844905" cy="41184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6DE3D97-6843-5033-BA7F-F52572BB9337}"/>
              </a:ext>
            </a:extLst>
          </p:cNvPr>
          <p:cNvSpPr txBox="1"/>
          <p:nvPr/>
        </p:nvSpPr>
        <p:spPr>
          <a:xfrm>
            <a:off x="4677319" y="1640461"/>
            <a:ext cx="7257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u="sng" dirty="0"/>
              <a:t>Baseline:</a:t>
            </a:r>
            <a:r>
              <a:rPr lang="en-GB" sz="1600" dirty="0"/>
              <a:t> men aged 18-35, born in Denmark/Norway who first entered Sweden less than 5 years ago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A6171A-74B4-A126-F0D3-012B86619FAF}"/>
                  </a:ext>
                </a:extLst>
              </p:cNvPr>
              <p:cNvSpPr txBox="1"/>
              <p:nvPr/>
            </p:nvSpPr>
            <p:spPr>
              <a:xfrm>
                <a:off x="5555177" y="2316043"/>
                <a:ext cx="591502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0" dirty="0"/>
                  <a:t>logit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=−0.332    </m:t>
                    </m:r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     </m:t>
                    </m:r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=0.418</m:t>
                    </m:r>
                  </m:oMath>
                </a14:m>
                <a:endParaRPr lang="en-GB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CA6171A-74B4-A126-F0D3-012B86619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5177" y="2316043"/>
                <a:ext cx="5915025" cy="338554"/>
              </a:xfrm>
              <a:prstGeom prst="rect">
                <a:avLst/>
              </a:prstGeom>
              <a:blipFill>
                <a:blip r:embed="rId3"/>
                <a:stretch>
                  <a:fillRect l="-515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D401B43B-BD57-A26D-E0FA-7E74BA09DDBE}"/>
              </a:ext>
            </a:extLst>
          </p:cNvPr>
          <p:cNvSpPr txBox="1"/>
          <p:nvPr/>
        </p:nvSpPr>
        <p:spPr>
          <a:xfrm>
            <a:off x="4677318" y="3354849"/>
            <a:ext cx="7257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/>
              <a:t>Women </a:t>
            </a:r>
            <a:r>
              <a:rPr lang="en-GB" sz="1600" dirty="0"/>
              <a:t>aged 18-35, born in </a:t>
            </a:r>
            <a:r>
              <a:rPr lang="en-GB" sz="1600" b="1" dirty="0"/>
              <a:t>Iceland/Finland </a:t>
            </a:r>
            <a:r>
              <a:rPr lang="en-GB" sz="1600" dirty="0"/>
              <a:t>who first  entered Sweden </a:t>
            </a:r>
            <a:r>
              <a:rPr lang="en-GB" sz="1600" b="1" dirty="0"/>
              <a:t>5-10 years ago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AA0B6-DA51-8D70-2B91-15ED9EB15588}"/>
                  </a:ext>
                </a:extLst>
              </p:cNvPr>
              <p:cNvSpPr txBox="1"/>
              <p:nvPr/>
            </p:nvSpPr>
            <p:spPr>
              <a:xfrm>
                <a:off x="5438773" y="4073206"/>
                <a:ext cx="591502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0" dirty="0"/>
                  <a:t>logit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=−0.332+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𝟎𝟖𝟖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 +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𝟒𝟓𝟐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 +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𝟓𝟔𝟖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en-GB" sz="1600" b="0" i="1" dirty="0">
                  <a:latin typeface="Cambria Math" panose="02040503050406030204" pitchFamily="18" charset="0"/>
                </a:endParaRPr>
              </a:p>
              <a:p>
                <a:r>
                  <a:rPr lang="en-GB" sz="1600" b="0" dirty="0">
                    <a:ea typeface="Cambria Math" panose="02040503050406030204" pitchFamily="18" charset="0"/>
                  </a:rPr>
                  <a:t>				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     </m:t>
                    </m:r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=0.855</m:t>
                    </m:r>
                  </m:oMath>
                </a14:m>
                <a:endParaRPr lang="en-GB" sz="16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FAA0B6-DA51-8D70-2B91-15ED9EB155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773" y="4073206"/>
                <a:ext cx="5915025" cy="584775"/>
              </a:xfrm>
              <a:prstGeom prst="rect">
                <a:avLst/>
              </a:prstGeom>
              <a:blipFill>
                <a:blip r:embed="rId4"/>
                <a:stretch>
                  <a:fillRect l="-515" t="-31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9CD0CF14-97A4-BA6D-11A1-EA5B0AC2AAE4}"/>
              </a:ext>
            </a:extLst>
          </p:cNvPr>
          <p:cNvSpPr txBox="1"/>
          <p:nvPr/>
        </p:nvSpPr>
        <p:spPr>
          <a:xfrm>
            <a:off x="4677318" y="4786149"/>
            <a:ext cx="72575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Men</a:t>
            </a:r>
            <a:r>
              <a:rPr lang="en-GB" sz="1600" b="1" dirty="0"/>
              <a:t> aged 60+</a:t>
            </a:r>
            <a:r>
              <a:rPr lang="en-GB" sz="1600" dirty="0"/>
              <a:t>, born in </a:t>
            </a:r>
            <a:r>
              <a:rPr lang="en-GB" sz="1600" b="1" dirty="0"/>
              <a:t>USA/Canada/Oceania </a:t>
            </a:r>
            <a:r>
              <a:rPr lang="en-GB" sz="1600" dirty="0"/>
              <a:t>who first entered Sweden </a:t>
            </a:r>
            <a:r>
              <a:rPr lang="en-GB" sz="1600" b="1" dirty="0"/>
              <a:t>10+ years ago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AB4CAE7-EF0F-B516-2A03-D007FEFDCBE5}"/>
                  </a:ext>
                </a:extLst>
              </p:cNvPr>
              <p:cNvSpPr txBox="1"/>
              <p:nvPr/>
            </p:nvSpPr>
            <p:spPr>
              <a:xfrm>
                <a:off x="5438774" y="5500913"/>
                <a:ext cx="603142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600" b="0" dirty="0"/>
                  <a:t>logit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16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=−0.332 −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𝟎𝟓𝟑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𝟒𝟕𝟒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 −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GB" sz="1600" b="1" i="1" smtClean="0">
                        <a:latin typeface="Cambria Math" panose="02040503050406030204" pitchFamily="18" charset="0"/>
                      </a:rPr>
                      <m:t>𝟖𝟔𝟓</m:t>
                    </m:r>
                    <m:r>
                      <a:rPr lang="en-GB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1600" b="0" i="1" dirty="0">
                  <a:latin typeface="Cambria Math" panose="02040503050406030204" pitchFamily="18" charset="0"/>
                </a:endParaRPr>
              </a:p>
              <a:p>
                <a:r>
                  <a:rPr lang="en-GB" sz="1600" b="0" dirty="0">
                    <a:ea typeface="Cambria Math" panose="02040503050406030204" pitchFamily="18" charset="0"/>
                  </a:rPr>
                  <a:t>				</a:t>
                </a:r>
                <a14:m>
                  <m:oMath xmlns:m="http://schemas.openxmlformats.org/officeDocument/2006/math"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     </m:t>
                    </m:r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  <m:r>
                      <a:rPr lang="en-GB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=0.024</m:t>
                    </m:r>
                  </m:oMath>
                </a14:m>
                <a:endParaRPr lang="en-GB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AB4CAE7-EF0F-B516-2A03-D007FEFDC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8774" y="5500913"/>
                <a:ext cx="6031428" cy="584775"/>
              </a:xfrm>
              <a:prstGeom prst="rect">
                <a:avLst/>
              </a:prstGeom>
              <a:blipFill>
                <a:blip r:embed="rId5"/>
                <a:stretch>
                  <a:fillRect l="-505" t="-31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73064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755479-2D93-46A3-8B83-32E8E93C46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8697F2A-C728-515D-7C28-A0F01BFAA875}"/>
              </a:ext>
            </a:extLst>
          </p:cNvPr>
          <p:cNvSpPr/>
          <p:nvPr/>
        </p:nvSpPr>
        <p:spPr>
          <a:xfrm>
            <a:off x="0" y="0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AE8E54-EA58-F231-FEEF-D82FB031F0A3}"/>
              </a:ext>
            </a:extLst>
          </p:cNvPr>
          <p:cNvSpPr/>
          <p:nvPr/>
        </p:nvSpPr>
        <p:spPr>
          <a:xfrm>
            <a:off x="0" y="6563831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10">
            <a:extLst>
              <a:ext uri="{FF2B5EF4-FFF2-40B4-BE49-F238E27FC236}">
                <a16:creationId xmlns:a16="http://schemas.microsoft.com/office/drawing/2014/main" id="{93085B59-DF29-0417-AD1D-D7469A3A6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515049"/>
            <a:ext cx="2743200" cy="365125"/>
          </a:xfrm>
        </p:spPr>
        <p:txBody>
          <a:bodyPr/>
          <a:lstStyle/>
          <a:p>
            <a:fld id="{4466763A-E06D-483A-8A6E-1EB2364FE217}" type="slidenum">
              <a:rPr lang="en-GB" sz="1600" smtClean="0">
                <a:solidFill>
                  <a:schemeClr val="bg1"/>
                </a:solidFill>
              </a:rPr>
              <a:t>18</a:t>
            </a:fld>
            <a:endParaRPr lang="en-GB" sz="1600" dirty="0">
              <a:solidFill>
                <a:schemeClr val="bg1"/>
              </a:solidFill>
            </a:endParaRPr>
          </a:p>
        </p:txBody>
      </p:sp>
      <p:pic>
        <p:nvPicPr>
          <p:cNvPr id="8" name="Picture 7" descr="A graph with red and blue diamonds&#10;&#10;Description automatically generated">
            <a:extLst>
              <a:ext uri="{FF2B5EF4-FFF2-40B4-BE49-F238E27FC236}">
                <a16:creationId xmlns:a16="http://schemas.microsoft.com/office/drawing/2014/main" id="{355E14D7-5F82-5B4F-4EA9-299477BD2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5" b="6488"/>
          <a:stretch/>
        </p:blipFill>
        <p:spPr>
          <a:xfrm>
            <a:off x="1552064" y="510024"/>
            <a:ext cx="9087871" cy="583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10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110951-2FDD-CEBF-E25B-558B4DFD6E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7290973-4298-4251-69C8-C7E8D14CB38D}"/>
              </a:ext>
            </a:extLst>
          </p:cNvPr>
          <p:cNvSpPr/>
          <p:nvPr/>
        </p:nvSpPr>
        <p:spPr>
          <a:xfrm>
            <a:off x="0" y="0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EC6825-ACC9-6735-C627-1B94E016A5E2}"/>
              </a:ext>
            </a:extLst>
          </p:cNvPr>
          <p:cNvSpPr/>
          <p:nvPr/>
        </p:nvSpPr>
        <p:spPr>
          <a:xfrm>
            <a:off x="0" y="6563831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10">
            <a:extLst>
              <a:ext uri="{FF2B5EF4-FFF2-40B4-BE49-F238E27FC236}">
                <a16:creationId xmlns:a16="http://schemas.microsoft.com/office/drawing/2014/main" id="{9BBBE44A-7B9D-8C80-BB31-97BBF6B2B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515049"/>
            <a:ext cx="2743200" cy="365125"/>
          </a:xfrm>
        </p:spPr>
        <p:txBody>
          <a:bodyPr/>
          <a:lstStyle/>
          <a:p>
            <a:fld id="{4466763A-E06D-483A-8A6E-1EB2364FE217}" type="slidenum">
              <a:rPr lang="en-GB" sz="1600" smtClean="0">
                <a:solidFill>
                  <a:schemeClr val="bg1"/>
                </a:solidFill>
              </a:rPr>
              <a:t>19</a:t>
            </a:fld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5E9159D-31E3-68E5-3748-09640C994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3982"/>
            <a:ext cx="10515600" cy="1000401"/>
          </a:xfrm>
        </p:spPr>
        <p:txBody>
          <a:bodyPr>
            <a:normAutofit/>
          </a:bodyPr>
          <a:lstStyle/>
          <a:p>
            <a:r>
              <a:rPr lang="en-GB" sz="4000" dirty="0"/>
              <a:t>Register Combination Probabilities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580C0E3-01E2-0F78-2C7C-F7E20B80DD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6453185"/>
              </p:ext>
            </p:extLst>
          </p:nvPr>
        </p:nvGraphicFramePr>
        <p:xfrm>
          <a:off x="481071" y="1654196"/>
          <a:ext cx="11229857" cy="15285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30768">
                  <a:extLst>
                    <a:ext uri="{9D8B030D-6E8A-4147-A177-3AD203B41FA5}">
                      <a16:colId xmlns:a16="http://schemas.microsoft.com/office/drawing/2014/main" val="1610180004"/>
                    </a:ext>
                  </a:extLst>
                </a:gridCol>
                <a:gridCol w="2692159">
                  <a:extLst>
                    <a:ext uri="{9D8B030D-6E8A-4147-A177-3AD203B41FA5}">
                      <a16:colId xmlns:a16="http://schemas.microsoft.com/office/drawing/2014/main" val="2446619107"/>
                    </a:ext>
                  </a:extLst>
                </a:gridCol>
                <a:gridCol w="2606930">
                  <a:extLst>
                    <a:ext uri="{9D8B030D-6E8A-4147-A177-3AD203B41FA5}">
                      <a16:colId xmlns:a16="http://schemas.microsoft.com/office/drawing/2014/main" val="411796311"/>
                    </a:ext>
                  </a:extLst>
                </a:gridCol>
              </a:tblGrid>
              <a:tr h="401429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/>
                        <a:t>Highest Probability Register Combinations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/>
                        <a:t>Male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/>
                        <a:t>Female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897960"/>
                  </a:ext>
                </a:extLst>
              </a:tr>
              <a:tr h="375696">
                <a:tc>
                  <a:txBody>
                    <a:bodyPr/>
                    <a:lstStyle/>
                    <a:p>
                      <a:r>
                        <a:rPr lang="en-GB" dirty="0"/>
                        <a:t>Family Income and Employment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0.0965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0.0762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62713"/>
                  </a:ext>
                </a:extLst>
              </a:tr>
              <a:tr h="375696">
                <a:tc>
                  <a:txBody>
                    <a:bodyPr/>
                    <a:lstStyle/>
                    <a:p>
                      <a:r>
                        <a:rPr lang="en-GB" dirty="0"/>
                        <a:t>Family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0.0368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0.0611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146933"/>
                  </a:ext>
                </a:extLst>
              </a:tr>
              <a:tr h="375696">
                <a:tc>
                  <a:txBody>
                    <a:bodyPr/>
                    <a:lstStyle/>
                    <a:p>
                      <a:r>
                        <a:rPr lang="en-GB" dirty="0"/>
                        <a:t>Family Income and Active Unemployment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0.0305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0.0388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4478905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A3D9201-9B1C-A0F8-48A2-BD26471146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544077"/>
              </p:ext>
            </p:extLst>
          </p:nvPr>
        </p:nvGraphicFramePr>
        <p:xfrm>
          <a:off x="481071" y="3429000"/>
          <a:ext cx="11229857" cy="152851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30768">
                  <a:extLst>
                    <a:ext uri="{9D8B030D-6E8A-4147-A177-3AD203B41FA5}">
                      <a16:colId xmlns:a16="http://schemas.microsoft.com/office/drawing/2014/main" val="1610180004"/>
                    </a:ext>
                  </a:extLst>
                </a:gridCol>
                <a:gridCol w="2692159">
                  <a:extLst>
                    <a:ext uri="{9D8B030D-6E8A-4147-A177-3AD203B41FA5}">
                      <a16:colId xmlns:a16="http://schemas.microsoft.com/office/drawing/2014/main" val="2446619107"/>
                    </a:ext>
                  </a:extLst>
                </a:gridCol>
                <a:gridCol w="2606930">
                  <a:extLst>
                    <a:ext uri="{9D8B030D-6E8A-4147-A177-3AD203B41FA5}">
                      <a16:colId xmlns:a16="http://schemas.microsoft.com/office/drawing/2014/main" val="411796311"/>
                    </a:ext>
                  </a:extLst>
                </a:gridCol>
              </a:tblGrid>
              <a:tr h="401429"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/>
                        <a:t>Lowest Probability Register Combinations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/>
                        <a:t>Male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000" b="1" dirty="0"/>
                        <a:t>Female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897960"/>
                  </a:ext>
                </a:extLst>
              </a:tr>
              <a:tr h="375696">
                <a:tc>
                  <a:txBody>
                    <a:bodyPr/>
                    <a:lstStyle/>
                    <a:p>
                      <a:r>
                        <a:rPr lang="en-GB" dirty="0"/>
                        <a:t>All except Internal Move and Family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3.6107 x 10^-12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2.3061 x 10^-12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7877419"/>
                  </a:ext>
                </a:extLst>
              </a:tr>
              <a:tr h="375696">
                <a:tc>
                  <a:txBody>
                    <a:bodyPr/>
                    <a:lstStyle/>
                    <a:p>
                      <a:r>
                        <a:rPr lang="en-GB" dirty="0"/>
                        <a:t>All except Family Income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6.2981 x 10^-12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2.3061 x 10^-12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62713"/>
                  </a:ext>
                </a:extLst>
              </a:tr>
              <a:tr h="375696">
                <a:tc>
                  <a:txBody>
                    <a:bodyPr/>
                    <a:lstStyle/>
                    <a:p>
                      <a:r>
                        <a:rPr lang="en-GB" dirty="0"/>
                        <a:t>All except Family Income and Active Unemployment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1.0539 x 10^-11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6.1599 x 10^-12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994156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D35974F8-77F9-3A3F-AD03-D4FC2B09A479}"/>
              </a:ext>
            </a:extLst>
          </p:cNvPr>
          <p:cNvSpPr txBox="1"/>
          <p:nvPr/>
        </p:nvSpPr>
        <p:spPr>
          <a:xfrm>
            <a:off x="481071" y="5256150"/>
            <a:ext cx="38263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Probability of being unobserved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Male: 0.0251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Female: 0.0220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B0F33B-2CD5-9C1F-D9C8-FCADEA24EFF2}"/>
              </a:ext>
            </a:extLst>
          </p:cNvPr>
          <p:cNvSpPr txBox="1"/>
          <p:nvPr/>
        </p:nvSpPr>
        <p:spPr>
          <a:xfrm>
            <a:off x="5972913" y="5256150"/>
            <a:ext cx="59163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/>
              <a:t>Probability of being observed in at least one register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Male: 0.9749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Female: 0.9780</a:t>
            </a:r>
          </a:p>
        </p:txBody>
      </p:sp>
      <p:pic>
        <p:nvPicPr>
          <p:cNvPr id="10" name="Graphic 9" descr="Arrow Right with solid fill">
            <a:extLst>
              <a:ext uri="{FF2B5EF4-FFF2-40B4-BE49-F238E27FC236}">
                <a16:creationId xmlns:a16="http://schemas.microsoft.com/office/drawing/2014/main" id="{61233008-8EDF-4D0B-BFDC-BD9422EF5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2327" y="5282391"/>
            <a:ext cx="1175657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55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FD61F-3AD3-0DFE-CBCA-A45D10B29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Motivating Case Study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41EB384-8308-4C8A-B8F1-2C021DDB3E9D}"/>
              </a:ext>
            </a:extLst>
          </p:cNvPr>
          <p:cNvSpPr/>
          <p:nvPr/>
        </p:nvSpPr>
        <p:spPr>
          <a:xfrm>
            <a:off x="0" y="0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041E418-99DA-EE21-D0CE-275D5325B8D6}"/>
              </a:ext>
            </a:extLst>
          </p:cNvPr>
          <p:cNvSpPr txBox="1">
            <a:spLocks/>
          </p:cNvSpPr>
          <p:nvPr/>
        </p:nvSpPr>
        <p:spPr>
          <a:xfrm>
            <a:off x="555170" y="1645386"/>
            <a:ext cx="10885715" cy="2119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Overcoverage:</a:t>
            </a:r>
          </a:p>
          <a:p>
            <a:r>
              <a:rPr lang="en-GB" sz="2400" kern="0" dirty="0">
                <a:ea typeface="DengXian" panose="02010600030101010101" pitchFamily="2" charset="-122"/>
                <a:cs typeface="AngsanaUPC" panose="02020603050405020304" pitchFamily="18" charset="-34"/>
              </a:rPr>
              <a:t>Due to imperfect emigration and/or death registration</a:t>
            </a:r>
          </a:p>
          <a:p>
            <a:r>
              <a:rPr lang="en-GB" sz="2400" kern="0" dirty="0">
                <a:ea typeface="DengXian" panose="02010600030101010101" pitchFamily="2" charset="-122"/>
                <a:cs typeface="AngsanaUPC" panose="02020603050405020304" pitchFamily="18" charset="-34"/>
              </a:rPr>
              <a:t>Leads to serious bias in population estimates</a:t>
            </a:r>
          </a:p>
          <a:p>
            <a:r>
              <a:rPr lang="en-GB" sz="2400" kern="0" dirty="0">
                <a:ea typeface="DengXian" panose="02010600030101010101" pitchFamily="2" charset="-122"/>
                <a:cs typeface="AngsanaUPC" panose="02020603050405020304" pitchFamily="18" charset="-34"/>
              </a:rPr>
              <a:t>Negatively influences policy-making and research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688A2F12-C449-0B84-B8C1-3AC6FFE574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5170" y="3887616"/>
                <a:ext cx="11081656" cy="22467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b="1" dirty="0"/>
                  <a:t>Overcoverage Estimation:</a:t>
                </a:r>
              </a:p>
              <a:p>
                <a:pPr algn="l"/>
                <a:r>
                  <a:rPr lang="en-GB" sz="2400" kern="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AngsanaUPC" panose="02020603050405020304" pitchFamily="18" charset="-34"/>
                  </a:rPr>
                  <a:t>Existing approache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GB" sz="2600" i="1" kern="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ngsanaUPC" panose="02020603050405020304" pitchFamily="18" charset="-34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GB" sz="2600" b="0" i="0" kern="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ngsanaUPC" panose="02020603050405020304" pitchFamily="18" charset="-34"/>
                          </a:rPr>
                          <m:t>s</m:t>
                        </m:r>
                      </m:e>
                      <m:sup>
                        <m:d>
                          <m:dPr>
                            <m:begChr m:val="["/>
                            <m:endChr m:val="]"/>
                            <m:ctrlPr>
                              <a:rPr lang="en-GB" sz="2600" b="0" i="1" kern="0" smtClean="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ngsanaUPC" panose="02020603050405020304" pitchFamily="18" charset="-34"/>
                              </a:rPr>
                            </m:ctrlPr>
                          </m:dPr>
                          <m:e>
                            <m:r>
                              <a:rPr lang="en-GB" sz="2600" b="0" i="1" kern="0" smtClean="0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ngsanaUPC" panose="02020603050405020304" pitchFamily="18" charset="-34"/>
                              </a:rPr>
                              <m:t>1</m:t>
                            </m:r>
                          </m:e>
                        </m:d>
                        <m:r>
                          <a:rPr lang="en-GB" sz="2600" b="0" i="1" kern="0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ngsanaUPC" panose="02020603050405020304" pitchFamily="18" charset="-34"/>
                          </a:rPr>
                          <m:t>[2]</m:t>
                        </m:r>
                      </m:sup>
                    </m:sSup>
                  </m:oMath>
                </a14:m>
                <a:r>
                  <a:rPr lang="en-GB" sz="2400" kern="0" dirty="0">
                    <a:effectLst/>
                    <a:ea typeface="DengXian" panose="02010600030101010101" pitchFamily="2" charset="-122"/>
                    <a:cs typeface="AngsanaUPC" panose="02020603050405020304" pitchFamily="18" charset="-34"/>
                  </a:rPr>
                  <a:t> </a:t>
                </a:r>
                <a:r>
                  <a:rPr lang="en-GB" sz="2400" kern="0" dirty="0">
                    <a:effectLst/>
                    <a:latin typeface="Aptos" panose="020B0004020202020204" pitchFamily="34" charset="0"/>
                    <a:ea typeface="DengXian" panose="02010600030101010101" pitchFamily="2" charset="-122"/>
                    <a:cs typeface="AngsanaUPC" panose="02020603050405020304" pitchFamily="18" charset="-34"/>
                  </a:rPr>
                  <a:t>rely on multiple systems estimation (MSE) and only consider annual snapshots of the register data</a:t>
                </a:r>
              </a:p>
              <a:p>
                <a:pPr algn="l"/>
                <a:r>
                  <a:rPr lang="en-GB" sz="2400" kern="0" dirty="0">
                    <a:ea typeface="DengXian" panose="02010600030101010101" pitchFamily="2" charset="-122"/>
                    <a:cs typeface="AngsanaUPC" panose="02020603050405020304" pitchFamily="18" charset="-34"/>
                  </a:rPr>
                  <a:t>Instead, w</a:t>
                </a:r>
                <a:r>
                  <a:rPr lang="en-GB" sz="2400" kern="0" dirty="0">
                    <a:effectLst/>
                    <a:ea typeface="DengXian" panose="02010600030101010101" pitchFamily="2" charset="-122"/>
                    <a:cs typeface="AngsanaUPC" panose="02020603050405020304" pitchFamily="18" charset="-34"/>
                  </a:rPr>
                  <a:t>e have employed a longitudinal approach, following individuals, and hence registers, over different years</a:t>
                </a:r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688A2F12-C449-0B84-B8C1-3AC6FFE574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170" y="3887616"/>
                <a:ext cx="11081656" cy="2246769"/>
              </a:xfrm>
              <a:prstGeom prst="rect">
                <a:avLst/>
              </a:prstGeom>
              <a:blipFill>
                <a:blip r:embed="rId2"/>
                <a:stretch>
                  <a:fillRect l="-1100" t="-48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26203764-E302-00FB-9131-0D985BC5D425}"/>
              </a:ext>
            </a:extLst>
          </p:cNvPr>
          <p:cNvSpPr txBox="1"/>
          <p:nvPr/>
        </p:nvSpPr>
        <p:spPr>
          <a:xfrm>
            <a:off x="8186057" y="522002"/>
            <a:ext cx="3809999" cy="2462213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GB" sz="1400" b="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MSS9"/>
              </a:rPr>
              <a:t>[1] Andrea Monti, Sven </a:t>
            </a:r>
            <a:r>
              <a:rPr lang="en-GB" sz="1400" b="0" i="0" u="none" strike="noStrike" baseline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MSS9"/>
              </a:rPr>
              <a:t>Drefahl</a:t>
            </a:r>
            <a:r>
              <a:rPr lang="en-GB" sz="1400" b="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MSS9"/>
              </a:rPr>
              <a:t>, Eleonora Mussino, and Juho </a:t>
            </a:r>
            <a:r>
              <a:rPr lang="en-GB" sz="1400" b="0" i="0" u="none" strike="noStrike" baseline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MSS9"/>
              </a:rPr>
              <a:t>H</a:t>
            </a:r>
            <a:r>
              <a:rPr lang="en-GB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MSS9"/>
              </a:rPr>
              <a:t>ä</a:t>
            </a:r>
            <a:r>
              <a:rPr lang="en-GB" sz="1400" b="0" i="0" u="none" strike="noStrike" baseline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MSS9"/>
              </a:rPr>
              <a:t>rk</a:t>
            </a:r>
            <a:r>
              <a:rPr lang="en-GB" sz="1400" b="0" i="0" u="none" strike="noStrike" baseline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ptos" panose="020B0004020202020204" pitchFamily="34" charset="0"/>
              </a:rPr>
              <a:t>ö</a:t>
            </a:r>
            <a:r>
              <a:rPr lang="en-GB" sz="1400" b="0" i="0" u="none" strike="noStrike" baseline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MSS9"/>
              </a:rPr>
              <a:t>nen</a:t>
            </a:r>
            <a:r>
              <a:rPr lang="en-GB" sz="1400" b="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MSS9"/>
              </a:rPr>
              <a:t>. Over-coverage in population registers leads to bias in demographic </a:t>
            </a:r>
            <a:r>
              <a:rPr lang="fr-FR" sz="1400" b="0" i="0" u="none" strike="noStrike" baseline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MSS9"/>
              </a:rPr>
              <a:t>estimates</a:t>
            </a:r>
            <a:r>
              <a:rPr lang="fr-FR" sz="1400" b="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MSS9"/>
              </a:rPr>
              <a:t>. </a:t>
            </a:r>
            <a:r>
              <a:rPr lang="fr-FR" sz="1400" b="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MSSI9"/>
              </a:rPr>
              <a:t>Population </a:t>
            </a:r>
            <a:r>
              <a:rPr lang="fr-FR" sz="1400" b="0" i="0" u="none" strike="noStrike" baseline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MSSI9"/>
              </a:rPr>
              <a:t>Studies</a:t>
            </a:r>
            <a:r>
              <a:rPr lang="fr-FR" sz="1400" b="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MSS9"/>
              </a:rPr>
              <a:t>, 74(3):451–469, 2020</a:t>
            </a:r>
          </a:p>
          <a:p>
            <a:pPr algn="l"/>
            <a:endParaRPr lang="fr-FR" sz="1400" b="0" i="0" u="none" strike="noStrike" baseline="0" dirty="0">
              <a:solidFill>
                <a:schemeClr val="tx1">
                  <a:lumMod val="65000"/>
                  <a:lumOff val="35000"/>
                </a:schemeClr>
              </a:solidFill>
              <a:latin typeface="CMSS9"/>
            </a:endParaRPr>
          </a:p>
          <a:p>
            <a:pPr algn="l"/>
            <a:r>
              <a:rPr lang="en-GB" sz="1400" b="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MSS9"/>
              </a:rPr>
              <a:t>[2] Eleonora Mussino, Bruno Santos, Andrea Monti, Eleni Matechou, and Sven </a:t>
            </a:r>
            <a:r>
              <a:rPr lang="en-GB" sz="1400" b="0" i="0" u="none" strike="noStrike" baseline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MSS9"/>
              </a:rPr>
              <a:t>Drefahl</a:t>
            </a:r>
            <a:r>
              <a:rPr lang="en-GB" sz="1400" b="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MSS9"/>
              </a:rPr>
              <a:t>. Multiple systems estimation for studying over-coverage and its heterogeneity in population registers. </a:t>
            </a:r>
            <a:r>
              <a:rPr lang="en-GB" sz="1400" b="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MSSI9"/>
              </a:rPr>
              <a:t>Quality &amp; Quantity</a:t>
            </a:r>
            <a:r>
              <a:rPr lang="en-GB" sz="1400" b="0" i="0" u="none" strike="noStrik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CMSS9"/>
              </a:rPr>
              <a:t>, pages 1–24, 2023</a:t>
            </a:r>
            <a:endParaRPr lang="en-GB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03CB8A-087A-0E04-1139-6080FDF11CED}"/>
              </a:ext>
            </a:extLst>
          </p:cNvPr>
          <p:cNvSpPr/>
          <p:nvPr/>
        </p:nvSpPr>
        <p:spPr>
          <a:xfrm>
            <a:off x="-2" y="6563831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E9EF2941-E509-24CA-F3D4-58FF19D81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515049"/>
            <a:ext cx="2743200" cy="365125"/>
          </a:xfrm>
        </p:spPr>
        <p:txBody>
          <a:bodyPr/>
          <a:lstStyle/>
          <a:p>
            <a:fld id="{4466763A-E06D-483A-8A6E-1EB2364FE217}" type="slidenum">
              <a:rPr lang="en-GB" sz="1600" smtClean="0">
                <a:solidFill>
                  <a:schemeClr val="bg1"/>
                </a:solidFill>
              </a:rPr>
              <a:t>2</a:t>
            </a:fld>
            <a:endParaRPr lang="en-GB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9865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94D1D-E686-80FF-F616-B468881B9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49F7274-7EDE-276D-5E25-11EEFED8F9F3}"/>
              </a:ext>
            </a:extLst>
          </p:cNvPr>
          <p:cNvSpPr/>
          <p:nvPr/>
        </p:nvSpPr>
        <p:spPr>
          <a:xfrm>
            <a:off x="0" y="0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4CAC0F-59D7-CA26-C15B-B9028BA070D7}"/>
              </a:ext>
            </a:extLst>
          </p:cNvPr>
          <p:cNvSpPr/>
          <p:nvPr/>
        </p:nvSpPr>
        <p:spPr>
          <a:xfrm>
            <a:off x="0" y="6563831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Slide Number Placeholder 10">
            <a:extLst>
              <a:ext uri="{FF2B5EF4-FFF2-40B4-BE49-F238E27FC236}">
                <a16:creationId xmlns:a16="http://schemas.microsoft.com/office/drawing/2014/main" id="{815EEE8B-1379-FAA5-D055-96860FCB2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515049"/>
            <a:ext cx="2743200" cy="365125"/>
          </a:xfrm>
        </p:spPr>
        <p:txBody>
          <a:bodyPr/>
          <a:lstStyle/>
          <a:p>
            <a:fld id="{4466763A-E06D-483A-8A6E-1EB2364FE217}" type="slidenum">
              <a:rPr lang="en-GB" sz="1600" smtClean="0">
                <a:solidFill>
                  <a:schemeClr val="bg1"/>
                </a:solidFill>
              </a:rPr>
              <a:t>20</a:t>
            </a:fld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7014846-FE47-6EFE-41A9-0B5628C48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3982"/>
            <a:ext cx="10515600" cy="1000401"/>
          </a:xfrm>
        </p:spPr>
        <p:txBody>
          <a:bodyPr>
            <a:normAutofit/>
          </a:bodyPr>
          <a:lstStyle/>
          <a:p>
            <a:r>
              <a:rPr lang="en-GB" sz="4000" dirty="0"/>
              <a:t>Future Work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09DB14-FB07-1E87-96E7-7355B12F9E09}"/>
              </a:ext>
            </a:extLst>
          </p:cNvPr>
          <p:cNvSpPr txBox="1"/>
          <p:nvPr/>
        </p:nvSpPr>
        <p:spPr>
          <a:xfrm>
            <a:off x="729342" y="1654196"/>
            <a:ext cx="10733313" cy="3409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GB" sz="2400" dirty="0"/>
              <a:t>Calculate population size estimates using the Viterbi Algorithm</a:t>
            </a:r>
          </a:p>
          <a:p>
            <a:pPr>
              <a:lnSpc>
                <a:spcPct val="150000"/>
              </a:lnSpc>
            </a:pPr>
            <a:endParaRPr lang="en-GB" sz="1200" dirty="0"/>
          </a:p>
          <a:p>
            <a:pPr marL="285750" indent="-285750"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GB" sz="2400" dirty="0"/>
              <a:t>Considering further extensions such as dependence between family units</a:t>
            </a:r>
          </a:p>
          <a:p>
            <a:pPr>
              <a:lnSpc>
                <a:spcPct val="150000"/>
              </a:lnSpc>
            </a:pPr>
            <a:endParaRPr lang="en-GB" sz="1200" dirty="0"/>
          </a:p>
          <a:p>
            <a:pPr marL="285750" indent="-285750">
              <a:lnSpc>
                <a:spcPct val="150000"/>
              </a:lnSpc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GB" sz="2400" dirty="0"/>
              <a:t>Application to equivalent data from Norway, provided by Statistics Norway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Additional complexity that checks are regularly done and individuals manually removed if not present in the country</a:t>
            </a:r>
          </a:p>
        </p:txBody>
      </p:sp>
    </p:spTree>
    <p:extLst>
      <p:ext uri="{BB962C8B-B14F-4D97-AF65-F5344CB8AC3E}">
        <p14:creationId xmlns:p14="http://schemas.microsoft.com/office/powerpoint/2010/main" val="1617277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BC13F-6161-4007-5E78-0E0504B4E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9032" y="1548693"/>
            <a:ext cx="9161236" cy="1133475"/>
          </a:xfrm>
        </p:spPr>
        <p:txBody>
          <a:bodyPr/>
          <a:lstStyle/>
          <a:p>
            <a:pPr algn="ctr"/>
            <a:r>
              <a:rPr lang="en-GB" dirty="0"/>
              <a:t>Thank you for your attention!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23086F-B063-6CC1-E230-F42D70494E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7710" y="3149121"/>
            <a:ext cx="4556579" cy="624794"/>
          </a:xfrm>
        </p:spPr>
        <p:txBody>
          <a:bodyPr>
            <a:normAutofit/>
          </a:bodyPr>
          <a:lstStyle/>
          <a:p>
            <a:pPr algn="ctr"/>
            <a:r>
              <a:rPr lang="en-GB" sz="3200" dirty="0">
                <a:solidFill>
                  <a:schemeClr val="tx1"/>
                </a:solidFill>
              </a:rPr>
              <a:t>Email: lyb3@kent.ac.uk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DE4A5B-1EB6-71AB-AEF2-E42645D684E4}"/>
              </a:ext>
            </a:extLst>
          </p:cNvPr>
          <p:cNvSpPr/>
          <p:nvPr/>
        </p:nvSpPr>
        <p:spPr>
          <a:xfrm>
            <a:off x="0" y="0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7C05F5-546F-D5D6-D6A5-3D64A55E983F}"/>
              </a:ext>
            </a:extLst>
          </p:cNvPr>
          <p:cNvSpPr/>
          <p:nvPr/>
        </p:nvSpPr>
        <p:spPr>
          <a:xfrm>
            <a:off x="0" y="6563831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BC5186CF-AF96-0281-CC3C-9A53B197F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680112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FF66F3-013D-7326-B7C7-8A8E6A09F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4550" y="4822383"/>
            <a:ext cx="2535989" cy="124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10">
            <a:extLst>
              <a:ext uri="{FF2B5EF4-FFF2-40B4-BE49-F238E27FC236}">
                <a16:creationId xmlns:a16="http://schemas.microsoft.com/office/drawing/2014/main" id="{C50B0684-24B2-4352-AE9F-187B3B351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515049"/>
            <a:ext cx="2743200" cy="365125"/>
          </a:xfrm>
        </p:spPr>
        <p:txBody>
          <a:bodyPr/>
          <a:lstStyle/>
          <a:p>
            <a:fld id="{4466763A-E06D-483A-8A6E-1EB2364FE217}" type="slidenum">
              <a:rPr lang="en-GB" sz="1600" smtClean="0">
                <a:solidFill>
                  <a:schemeClr val="bg1"/>
                </a:solidFill>
              </a:rPr>
              <a:t>21</a:t>
            </a:fld>
            <a:endParaRPr lang="en-GB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674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8B09ED-7790-3B52-4A95-88E10F5DD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352659C-DF6E-F914-0332-029A712A339A}"/>
              </a:ext>
            </a:extLst>
          </p:cNvPr>
          <p:cNvSpPr/>
          <p:nvPr/>
        </p:nvSpPr>
        <p:spPr>
          <a:xfrm>
            <a:off x="0" y="0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2310BD-682B-1BC8-CA9A-55ED69182A27}"/>
              </a:ext>
            </a:extLst>
          </p:cNvPr>
          <p:cNvSpPr/>
          <p:nvPr/>
        </p:nvSpPr>
        <p:spPr>
          <a:xfrm>
            <a:off x="0" y="6563831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928A7BB4-6075-D676-DDCE-812086D3E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9" t="13601" r="3560" b="5356"/>
          <a:stretch/>
        </p:blipFill>
        <p:spPr>
          <a:xfrm>
            <a:off x="3432379" y="1573973"/>
            <a:ext cx="8531020" cy="47624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094D10-D98D-BCEF-7625-CEF5370828A4}"/>
              </a:ext>
            </a:extLst>
          </p:cNvPr>
          <p:cNvSpPr txBox="1"/>
          <p:nvPr/>
        </p:nvSpPr>
        <p:spPr>
          <a:xfrm>
            <a:off x="3301751" y="1573973"/>
            <a:ext cx="232616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GB" sz="3600" b="1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578E2B5-9CE6-B086-21E6-56B0DAAD2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Swedish Register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0AEA39-72AC-D273-FA07-B45D1195BCF8}"/>
              </a:ext>
            </a:extLst>
          </p:cNvPr>
          <p:cNvSpPr txBox="1"/>
          <p:nvPr/>
        </p:nvSpPr>
        <p:spPr>
          <a:xfrm>
            <a:off x="391887" y="1580403"/>
            <a:ext cx="52360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200" b="0" i="0" u="none" strike="noStrike" baseline="0" dirty="0"/>
              <a:t>Provided by the Swedish National Institute of Statistics (Statistics Sweden - SCB)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F538A1-3B63-1E72-685A-D3885AC2F6BF}"/>
              </a:ext>
            </a:extLst>
          </p:cNvPr>
          <p:cNvSpPr txBox="1"/>
          <p:nvPr/>
        </p:nvSpPr>
        <p:spPr>
          <a:xfrm>
            <a:off x="391887" y="2928257"/>
            <a:ext cx="290986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200" b="0" i="0" u="none" strike="noStrike" baseline="0" dirty="0"/>
              <a:t>All foreign-born residents who first entered Sweden between the years 2003 and 2016 as adults</a:t>
            </a:r>
          </a:p>
          <a:p>
            <a:endParaRPr lang="en-GB" dirty="0"/>
          </a:p>
        </p:txBody>
      </p:sp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07509316-09E9-587B-AA70-F5C51D624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515049"/>
            <a:ext cx="2743200" cy="365125"/>
          </a:xfrm>
        </p:spPr>
        <p:txBody>
          <a:bodyPr/>
          <a:lstStyle/>
          <a:p>
            <a:fld id="{4466763A-E06D-483A-8A6E-1EB2364FE217}" type="slidenum">
              <a:rPr lang="en-GB" sz="1600" smtClean="0">
                <a:solidFill>
                  <a:schemeClr val="bg1"/>
                </a:solidFill>
              </a:rPr>
              <a:t>3</a:t>
            </a:fld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F21418-0DFF-3355-95C1-789917B2017B}"/>
              </a:ext>
            </a:extLst>
          </p:cNvPr>
          <p:cNvSpPr txBox="1"/>
          <p:nvPr/>
        </p:nvSpPr>
        <p:spPr>
          <a:xfrm>
            <a:off x="859971" y="5277597"/>
            <a:ext cx="1796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/>
              <a:t>(This is not real data)</a:t>
            </a:r>
          </a:p>
        </p:txBody>
      </p:sp>
    </p:spTree>
    <p:extLst>
      <p:ext uri="{BB962C8B-B14F-4D97-AF65-F5344CB8AC3E}">
        <p14:creationId xmlns:p14="http://schemas.microsoft.com/office/powerpoint/2010/main" val="3203175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0DF89-25B0-A73D-4CB1-06B6D6495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4EB8D7-B027-2001-9A4C-FF14B29DB8EB}"/>
              </a:ext>
            </a:extLst>
          </p:cNvPr>
          <p:cNvSpPr/>
          <p:nvPr/>
        </p:nvSpPr>
        <p:spPr>
          <a:xfrm>
            <a:off x="0" y="0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32419F2-1E35-51C5-DCE9-35ED09B5E13E}"/>
              </a:ext>
            </a:extLst>
          </p:cNvPr>
          <p:cNvSpPr/>
          <p:nvPr/>
        </p:nvSpPr>
        <p:spPr>
          <a:xfrm>
            <a:off x="0" y="6563831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E9FF239-DB7B-7F92-15C7-BF8FAE785D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Observations</a:t>
            </a:r>
          </a:p>
        </p:txBody>
      </p:sp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CDB2BD07-7321-E0CB-B6D1-C195E851E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515049"/>
            <a:ext cx="2743200" cy="365125"/>
          </a:xfrm>
        </p:spPr>
        <p:txBody>
          <a:bodyPr/>
          <a:lstStyle/>
          <a:p>
            <a:fld id="{4466763A-E06D-483A-8A6E-1EB2364FE217}" type="slidenum">
              <a:rPr lang="en-GB" sz="1600" smtClean="0">
                <a:solidFill>
                  <a:schemeClr val="bg1"/>
                </a:solidFill>
              </a:rPr>
              <a:t>4</a:t>
            </a:fld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C26EED-76D8-96C8-80BF-5B47AE77C4AD}"/>
              </a:ext>
            </a:extLst>
          </p:cNvPr>
          <p:cNvSpPr txBox="1"/>
          <p:nvPr/>
        </p:nvSpPr>
        <p:spPr>
          <a:xfrm>
            <a:off x="5067299" y="374665"/>
            <a:ext cx="69818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 individual is observed on some </a:t>
            </a:r>
            <a:r>
              <a:rPr lang="en-GB" b="1" dirty="0"/>
              <a:t>combination of R registers</a:t>
            </a:r>
            <a:r>
              <a:rPr lang="en-GB" dirty="0"/>
              <a:t>, on which they can be observed (1) or not observed (0), i.e. 2 possible outcomes for each register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7B6D5F-7FD7-7A4D-C4B4-AFD037145185}"/>
                  </a:ext>
                </a:extLst>
              </p:cNvPr>
              <p:cNvSpPr txBox="1"/>
              <p:nvPr/>
            </p:nvSpPr>
            <p:spPr>
              <a:xfrm>
                <a:off x="8336755" y="1127562"/>
                <a:ext cx="28538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p>
                    </m:sSup>
                  </m:oMath>
                </a14:m>
                <a:r>
                  <a:rPr lang="en-GB" dirty="0"/>
                  <a:t> register combinations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7B6D5F-7FD7-7A4D-C4B4-AFD0371451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755" y="1127562"/>
                <a:ext cx="2853858" cy="276999"/>
              </a:xfrm>
              <a:prstGeom prst="rect">
                <a:avLst/>
              </a:prstGeom>
              <a:blipFill>
                <a:blip r:embed="rId2"/>
                <a:stretch>
                  <a:fillRect l="-2350" t="-26667" r="-4274" b="-5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02F77B60-A534-934D-A9EB-B86808B71192}"/>
              </a:ext>
            </a:extLst>
          </p:cNvPr>
          <p:cNvSpPr txBox="1"/>
          <p:nvPr/>
        </p:nvSpPr>
        <p:spPr>
          <a:xfrm>
            <a:off x="4489853" y="4129456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(1,1)</a:t>
            </a:r>
          </a:p>
        </p:txBody>
      </p:sp>
      <p:pic>
        <p:nvPicPr>
          <p:cNvPr id="37" name="Graphic 36" descr="Arrow Right outline">
            <a:extLst>
              <a:ext uri="{FF2B5EF4-FFF2-40B4-BE49-F238E27FC236}">
                <a16:creationId xmlns:a16="http://schemas.microsoft.com/office/drawing/2014/main" id="{BD7DC88F-01EA-B0BB-9F97-E198971AC3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7078" y="4044823"/>
            <a:ext cx="571500" cy="5715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D163D73-E541-FF36-8F8F-254CE9F1B491}"/>
              </a:ext>
            </a:extLst>
          </p:cNvPr>
          <p:cNvSpPr txBox="1"/>
          <p:nvPr/>
        </p:nvSpPr>
        <p:spPr>
          <a:xfrm>
            <a:off x="5747153" y="4129456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(0,1)</a:t>
            </a:r>
          </a:p>
        </p:txBody>
      </p:sp>
      <p:pic>
        <p:nvPicPr>
          <p:cNvPr id="39" name="Graphic 38" descr="Arrow Right outline">
            <a:extLst>
              <a:ext uri="{FF2B5EF4-FFF2-40B4-BE49-F238E27FC236}">
                <a16:creationId xmlns:a16="http://schemas.microsoft.com/office/drawing/2014/main" id="{2BF23848-5481-DEE0-F5AD-AC8F635B7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32953" y="4044823"/>
            <a:ext cx="571500" cy="5715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246EE3BF-D769-0451-02E1-DA115F7D7699}"/>
              </a:ext>
            </a:extLst>
          </p:cNvPr>
          <p:cNvSpPr txBox="1"/>
          <p:nvPr/>
        </p:nvSpPr>
        <p:spPr>
          <a:xfrm>
            <a:off x="7033028" y="4129456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(0,0)</a:t>
            </a:r>
          </a:p>
        </p:txBody>
      </p:sp>
      <p:pic>
        <p:nvPicPr>
          <p:cNvPr id="41" name="Graphic 40" descr="Arrow Right outline">
            <a:extLst>
              <a:ext uri="{FF2B5EF4-FFF2-40B4-BE49-F238E27FC236}">
                <a16:creationId xmlns:a16="http://schemas.microsoft.com/office/drawing/2014/main" id="{80D6E5F5-7DD7-03B5-B680-6BEAE8B70F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99778" y="4039850"/>
            <a:ext cx="571500" cy="5715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64939F4-8BE9-B15A-5CC3-67B665E04D0F}"/>
              </a:ext>
            </a:extLst>
          </p:cNvPr>
          <p:cNvSpPr txBox="1"/>
          <p:nvPr/>
        </p:nvSpPr>
        <p:spPr>
          <a:xfrm>
            <a:off x="8299853" y="4124483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(0,0)</a:t>
            </a:r>
          </a:p>
        </p:txBody>
      </p:sp>
      <p:pic>
        <p:nvPicPr>
          <p:cNvPr id="43" name="Graphic 42" descr="Arrow Right outline">
            <a:extLst>
              <a:ext uri="{FF2B5EF4-FFF2-40B4-BE49-F238E27FC236}">
                <a16:creationId xmlns:a16="http://schemas.microsoft.com/office/drawing/2014/main" id="{F347AAAF-C271-B557-AB24-EAF604C81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85653" y="4039850"/>
            <a:ext cx="571500" cy="57150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BBECF35-CB92-4607-D977-974F280F3272}"/>
              </a:ext>
            </a:extLst>
          </p:cNvPr>
          <p:cNvSpPr txBox="1"/>
          <p:nvPr/>
        </p:nvSpPr>
        <p:spPr>
          <a:xfrm>
            <a:off x="9585728" y="4124483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(1,0)</a:t>
            </a:r>
          </a:p>
        </p:txBody>
      </p:sp>
      <p:sp>
        <p:nvSpPr>
          <p:cNvPr id="45" name="Left Bracket 44">
            <a:extLst>
              <a:ext uri="{FF2B5EF4-FFF2-40B4-BE49-F238E27FC236}">
                <a16:creationId xmlns:a16="http://schemas.microsoft.com/office/drawing/2014/main" id="{E1AAE518-02DF-4E26-9588-1377E58A98C7}"/>
              </a:ext>
            </a:extLst>
          </p:cNvPr>
          <p:cNvSpPr/>
          <p:nvPr/>
        </p:nvSpPr>
        <p:spPr>
          <a:xfrm rot="16200000">
            <a:off x="7931545" y="3741374"/>
            <a:ext cx="107965" cy="1762127"/>
          </a:xfrm>
          <a:prstGeom prst="leftBracke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13A58E-1131-2385-F4E6-74FFF05BE63F}"/>
              </a:ext>
            </a:extLst>
          </p:cNvPr>
          <p:cNvSpPr txBox="1"/>
          <p:nvPr/>
        </p:nvSpPr>
        <p:spPr>
          <a:xfrm>
            <a:off x="6925870" y="4725202"/>
            <a:ext cx="21193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Have they been missed or are they not there anymore?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62577C5-2F5E-2FDF-350D-4098269393C6}"/>
              </a:ext>
            </a:extLst>
          </p:cNvPr>
          <p:cNvSpPr txBox="1"/>
          <p:nvPr/>
        </p:nvSpPr>
        <p:spPr>
          <a:xfrm>
            <a:off x="1231108" y="1864151"/>
            <a:ext cx="2119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Example Person #1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F96DA24-E8AE-78F2-A465-2DB3A47E282C}"/>
              </a:ext>
            </a:extLst>
          </p:cNvPr>
          <p:cNvSpPr txBox="1"/>
          <p:nvPr/>
        </p:nvSpPr>
        <p:spPr>
          <a:xfrm>
            <a:off x="1231108" y="4145782"/>
            <a:ext cx="2119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u="sng" dirty="0"/>
              <a:t>Example Person #2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89E4F54-B84F-E685-7DA6-1DD4B2B549E8}"/>
              </a:ext>
            </a:extLst>
          </p:cNvPr>
          <p:cNvSpPr txBox="1"/>
          <p:nvPr/>
        </p:nvSpPr>
        <p:spPr>
          <a:xfrm>
            <a:off x="4463659" y="1865187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(0,1)</a:t>
            </a:r>
          </a:p>
        </p:txBody>
      </p:sp>
      <p:pic>
        <p:nvPicPr>
          <p:cNvPr id="67" name="Graphic 66" descr="Arrow Right outline">
            <a:extLst>
              <a:ext uri="{FF2B5EF4-FFF2-40B4-BE49-F238E27FC236}">
                <a16:creationId xmlns:a16="http://schemas.microsoft.com/office/drawing/2014/main" id="{63732973-9B12-C0C6-3899-430234C7CE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0884" y="1780554"/>
            <a:ext cx="571500" cy="571500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E087F866-35AB-1696-72FA-562C7825DB4C}"/>
              </a:ext>
            </a:extLst>
          </p:cNvPr>
          <p:cNvSpPr txBox="1"/>
          <p:nvPr/>
        </p:nvSpPr>
        <p:spPr>
          <a:xfrm>
            <a:off x="5720959" y="1865187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(1,1)</a:t>
            </a:r>
          </a:p>
        </p:txBody>
      </p:sp>
      <p:pic>
        <p:nvPicPr>
          <p:cNvPr id="69" name="Graphic 68" descr="Arrow Right outline">
            <a:extLst>
              <a:ext uri="{FF2B5EF4-FFF2-40B4-BE49-F238E27FC236}">
                <a16:creationId xmlns:a16="http://schemas.microsoft.com/office/drawing/2014/main" id="{087A4F90-E748-378D-5D1C-AD052C7167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6759" y="1780554"/>
            <a:ext cx="571500" cy="571500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91C84182-B1F4-545D-DFB1-499F616AE334}"/>
              </a:ext>
            </a:extLst>
          </p:cNvPr>
          <p:cNvSpPr txBox="1"/>
          <p:nvPr/>
        </p:nvSpPr>
        <p:spPr>
          <a:xfrm>
            <a:off x="7006834" y="1865187"/>
            <a:ext cx="657225" cy="369332"/>
          </a:xfrm>
          <a:prstGeom prst="rect">
            <a:avLst/>
          </a:prstGeom>
          <a:noFill/>
          <a:ln w="38100"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(0,0)</a:t>
            </a:r>
          </a:p>
        </p:txBody>
      </p:sp>
      <p:pic>
        <p:nvPicPr>
          <p:cNvPr id="71" name="Graphic 70" descr="Arrow Right outline">
            <a:extLst>
              <a:ext uri="{FF2B5EF4-FFF2-40B4-BE49-F238E27FC236}">
                <a16:creationId xmlns:a16="http://schemas.microsoft.com/office/drawing/2014/main" id="{D704A395-2E35-2125-4826-A397D25DC6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3584" y="1775581"/>
            <a:ext cx="571500" cy="5715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BB554998-8843-176E-13BA-4AEF3EB1212C}"/>
              </a:ext>
            </a:extLst>
          </p:cNvPr>
          <p:cNvSpPr txBox="1"/>
          <p:nvPr/>
        </p:nvSpPr>
        <p:spPr>
          <a:xfrm>
            <a:off x="8273659" y="1860214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(0,0)</a:t>
            </a:r>
          </a:p>
        </p:txBody>
      </p:sp>
      <p:pic>
        <p:nvPicPr>
          <p:cNvPr id="73" name="Graphic 72" descr="Arrow Right outline">
            <a:extLst>
              <a:ext uri="{FF2B5EF4-FFF2-40B4-BE49-F238E27FC236}">
                <a16:creationId xmlns:a16="http://schemas.microsoft.com/office/drawing/2014/main" id="{2A802E33-3CBE-FD72-A0E3-DEDFBEF98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9459" y="1775581"/>
            <a:ext cx="571500" cy="57150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A5F1DC3C-F7F6-E34E-A1B6-CE80CB04E994}"/>
              </a:ext>
            </a:extLst>
          </p:cNvPr>
          <p:cNvSpPr txBox="1"/>
          <p:nvPr/>
        </p:nvSpPr>
        <p:spPr>
          <a:xfrm>
            <a:off x="9559534" y="1860214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(0,0)</a:t>
            </a:r>
          </a:p>
        </p:txBody>
      </p:sp>
      <p:sp>
        <p:nvSpPr>
          <p:cNvPr id="75" name="Left Bracket 74">
            <a:extLst>
              <a:ext uri="{FF2B5EF4-FFF2-40B4-BE49-F238E27FC236}">
                <a16:creationId xmlns:a16="http://schemas.microsoft.com/office/drawing/2014/main" id="{C69C13D5-7994-FC6C-BD51-7FF6F1E9B4C9}"/>
              </a:ext>
            </a:extLst>
          </p:cNvPr>
          <p:cNvSpPr/>
          <p:nvPr/>
        </p:nvSpPr>
        <p:spPr>
          <a:xfrm rot="16200000">
            <a:off x="8486812" y="1316477"/>
            <a:ext cx="64231" cy="3148011"/>
          </a:xfrm>
          <a:prstGeom prst="leftBracket">
            <a:avLst/>
          </a:prstGeom>
          <a:noFill/>
          <a:ln w="28575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1D0C26C-581A-6FE1-B96F-D678CF952E15}"/>
              </a:ext>
            </a:extLst>
          </p:cNvPr>
          <p:cNvSpPr txBox="1"/>
          <p:nvPr/>
        </p:nvSpPr>
        <p:spPr>
          <a:xfrm>
            <a:off x="6944922" y="2984485"/>
            <a:ext cx="33170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Dead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6B3CE53-14E3-BAC3-81C0-55F4E7D779F5}"/>
              </a:ext>
            </a:extLst>
          </p:cNvPr>
          <p:cNvSpPr txBox="1"/>
          <p:nvPr/>
        </p:nvSpPr>
        <p:spPr>
          <a:xfrm>
            <a:off x="6844911" y="2217087"/>
            <a:ext cx="990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/>
              <a:t>Death recorded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312DB1F-762F-B6D8-FDD5-6F77ADCE96AF}"/>
              </a:ext>
            </a:extLst>
          </p:cNvPr>
          <p:cNvSpPr txBox="1"/>
          <p:nvPr/>
        </p:nvSpPr>
        <p:spPr>
          <a:xfrm>
            <a:off x="4463659" y="3331277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alive</a:t>
            </a:r>
          </a:p>
        </p:txBody>
      </p:sp>
      <p:pic>
        <p:nvPicPr>
          <p:cNvPr id="79" name="Graphic 78" descr="Arrow Right outline">
            <a:extLst>
              <a:ext uri="{FF2B5EF4-FFF2-40B4-BE49-F238E27FC236}">
                <a16:creationId xmlns:a16="http://schemas.microsoft.com/office/drawing/2014/main" id="{82B3F115-5C64-B048-876C-6892308EE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0884" y="3246644"/>
            <a:ext cx="571500" cy="571500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C2BA14D7-6801-BF3C-EFAC-DCC5AC6178A5}"/>
              </a:ext>
            </a:extLst>
          </p:cNvPr>
          <p:cNvSpPr txBox="1"/>
          <p:nvPr/>
        </p:nvSpPr>
        <p:spPr>
          <a:xfrm>
            <a:off x="5720959" y="3331277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alive</a:t>
            </a:r>
          </a:p>
        </p:txBody>
      </p:sp>
      <p:pic>
        <p:nvPicPr>
          <p:cNvPr id="81" name="Graphic 80" descr="Arrow Right outline">
            <a:extLst>
              <a:ext uri="{FF2B5EF4-FFF2-40B4-BE49-F238E27FC236}">
                <a16:creationId xmlns:a16="http://schemas.microsoft.com/office/drawing/2014/main" id="{7A8DE683-B344-3CB4-85C4-9A1B1BF470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6759" y="3246644"/>
            <a:ext cx="571500" cy="571500"/>
          </a:xfrm>
          <a:prstGeom prst="rect">
            <a:avLst/>
          </a:prstGeom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8BA67539-0024-70B1-5C18-76361C58DDBD}"/>
              </a:ext>
            </a:extLst>
          </p:cNvPr>
          <p:cNvSpPr txBox="1"/>
          <p:nvPr/>
        </p:nvSpPr>
        <p:spPr>
          <a:xfrm>
            <a:off x="6959209" y="3340277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dead</a:t>
            </a:r>
          </a:p>
        </p:txBody>
      </p:sp>
      <p:pic>
        <p:nvPicPr>
          <p:cNvPr id="83" name="Graphic 82" descr="Arrow Right outline">
            <a:extLst>
              <a:ext uri="{FF2B5EF4-FFF2-40B4-BE49-F238E27FC236}">
                <a16:creationId xmlns:a16="http://schemas.microsoft.com/office/drawing/2014/main" id="{5D94E14E-1ABC-7A30-A384-266DC11091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3584" y="3241671"/>
            <a:ext cx="571500" cy="571500"/>
          </a:xfrm>
          <a:prstGeom prst="rect">
            <a:avLst/>
          </a:prstGeom>
        </p:spPr>
      </p:pic>
      <p:pic>
        <p:nvPicPr>
          <p:cNvPr id="85" name="Graphic 84" descr="Arrow Right outline">
            <a:extLst>
              <a:ext uri="{FF2B5EF4-FFF2-40B4-BE49-F238E27FC236}">
                <a16:creationId xmlns:a16="http://schemas.microsoft.com/office/drawing/2014/main" id="{F3BDEEA3-EF5A-825B-01D6-DAC23C5C50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9459" y="3241671"/>
            <a:ext cx="571500" cy="571500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B8D0778B-3D8E-8D43-E4EF-7F726492501D}"/>
              </a:ext>
            </a:extLst>
          </p:cNvPr>
          <p:cNvSpPr txBox="1"/>
          <p:nvPr/>
        </p:nvSpPr>
        <p:spPr>
          <a:xfrm>
            <a:off x="8287946" y="3340277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dead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A84B156-6EB9-BF99-FB66-DA1F030D9F1F}"/>
              </a:ext>
            </a:extLst>
          </p:cNvPr>
          <p:cNvSpPr txBox="1"/>
          <p:nvPr/>
        </p:nvSpPr>
        <p:spPr>
          <a:xfrm>
            <a:off x="9576205" y="3340277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dead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0695DD1-CEBE-D27E-7C6F-E8810E271699}"/>
              </a:ext>
            </a:extLst>
          </p:cNvPr>
          <p:cNvSpPr/>
          <p:nvPr/>
        </p:nvSpPr>
        <p:spPr>
          <a:xfrm>
            <a:off x="853674" y="1724224"/>
            <a:ext cx="10422742" cy="2164372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4136148-A9F4-7757-E248-05A9068902D3}"/>
              </a:ext>
            </a:extLst>
          </p:cNvPr>
          <p:cNvSpPr/>
          <p:nvPr/>
        </p:nvSpPr>
        <p:spPr>
          <a:xfrm>
            <a:off x="838200" y="3973229"/>
            <a:ext cx="10422742" cy="2164372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ECFF94B-3B4C-DF24-DF6E-87552C7631CB}"/>
              </a:ext>
            </a:extLst>
          </p:cNvPr>
          <p:cNvSpPr txBox="1"/>
          <p:nvPr/>
        </p:nvSpPr>
        <p:spPr>
          <a:xfrm>
            <a:off x="4463659" y="5587542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alive</a:t>
            </a:r>
          </a:p>
        </p:txBody>
      </p:sp>
      <p:pic>
        <p:nvPicPr>
          <p:cNvPr id="93" name="Graphic 92" descr="Arrow Right outline">
            <a:extLst>
              <a:ext uri="{FF2B5EF4-FFF2-40B4-BE49-F238E27FC236}">
                <a16:creationId xmlns:a16="http://schemas.microsoft.com/office/drawing/2014/main" id="{207A0E36-CD55-9AB9-A5CA-5C6DCBE47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0884" y="5502909"/>
            <a:ext cx="571500" cy="571500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id="{0B3A0573-0928-74B7-4130-6769DB3AE014}"/>
              </a:ext>
            </a:extLst>
          </p:cNvPr>
          <p:cNvSpPr txBox="1"/>
          <p:nvPr/>
        </p:nvSpPr>
        <p:spPr>
          <a:xfrm>
            <a:off x="5720959" y="5587542"/>
            <a:ext cx="657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alive</a:t>
            </a:r>
          </a:p>
        </p:txBody>
      </p:sp>
      <p:pic>
        <p:nvPicPr>
          <p:cNvPr id="95" name="Graphic 94" descr="Arrow Right outline">
            <a:extLst>
              <a:ext uri="{FF2B5EF4-FFF2-40B4-BE49-F238E27FC236}">
                <a16:creationId xmlns:a16="http://schemas.microsoft.com/office/drawing/2014/main" id="{71A1A040-C06F-6EF6-F732-596492BF16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6759" y="5502909"/>
            <a:ext cx="571500" cy="571500"/>
          </a:xfrm>
          <a:prstGeom prst="rect">
            <a:avLst/>
          </a:prstGeom>
        </p:spPr>
      </p:pic>
      <p:sp>
        <p:nvSpPr>
          <p:cNvPr id="96" name="TextBox 95">
            <a:extLst>
              <a:ext uri="{FF2B5EF4-FFF2-40B4-BE49-F238E27FC236}">
                <a16:creationId xmlns:a16="http://schemas.microsoft.com/office/drawing/2014/main" id="{3D2F050A-F1CD-1945-EBA6-B4B2C22EFEC2}"/>
              </a:ext>
            </a:extLst>
          </p:cNvPr>
          <p:cNvSpPr txBox="1"/>
          <p:nvPr/>
        </p:nvSpPr>
        <p:spPr>
          <a:xfrm>
            <a:off x="6959209" y="5596542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?</a:t>
            </a:r>
          </a:p>
        </p:txBody>
      </p:sp>
      <p:pic>
        <p:nvPicPr>
          <p:cNvPr id="97" name="Graphic 96" descr="Arrow Right outline">
            <a:extLst>
              <a:ext uri="{FF2B5EF4-FFF2-40B4-BE49-F238E27FC236}">
                <a16:creationId xmlns:a16="http://schemas.microsoft.com/office/drawing/2014/main" id="{A4865AEE-B5E4-AB55-330F-8D474501E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73584" y="5497936"/>
            <a:ext cx="571500" cy="571500"/>
          </a:xfrm>
          <a:prstGeom prst="rect">
            <a:avLst/>
          </a:prstGeom>
        </p:spPr>
      </p:pic>
      <p:pic>
        <p:nvPicPr>
          <p:cNvPr id="98" name="Graphic 97" descr="Arrow Right outline">
            <a:extLst>
              <a:ext uri="{FF2B5EF4-FFF2-40B4-BE49-F238E27FC236}">
                <a16:creationId xmlns:a16="http://schemas.microsoft.com/office/drawing/2014/main" id="{A98DC670-F308-86D8-81BA-74636B6FEC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59459" y="5497936"/>
            <a:ext cx="571500" cy="571500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06EA3AD3-25E4-C877-47DF-CE02EAD59E63}"/>
              </a:ext>
            </a:extLst>
          </p:cNvPr>
          <p:cNvSpPr txBox="1"/>
          <p:nvPr/>
        </p:nvSpPr>
        <p:spPr>
          <a:xfrm>
            <a:off x="8287946" y="5596542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?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0742061-C65F-1AB1-7F86-18BE2165CE82}"/>
              </a:ext>
            </a:extLst>
          </p:cNvPr>
          <p:cNvSpPr txBox="1"/>
          <p:nvPr/>
        </p:nvSpPr>
        <p:spPr>
          <a:xfrm>
            <a:off x="9576205" y="5596542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alive</a:t>
            </a:r>
          </a:p>
        </p:txBody>
      </p:sp>
    </p:spTree>
    <p:extLst>
      <p:ext uri="{BB962C8B-B14F-4D97-AF65-F5344CB8AC3E}">
        <p14:creationId xmlns:p14="http://schemas.microsoft.com/office/powerpoint/2010/main" val="34338838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D9EF11-439A-826A-010A-57CC924579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C2E30C-EA4A-759E-182A-907A372C4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495" y="365581"/>
            <a:ext cx="10515600" cy="1325563"/>
          </a:xfrm>
        </p:spPr>
        <p:txBody>
          <a:bodyPr/>
          <a:lstStyle/>
          <a:p>
            <a:r>
              <a:rPr lang="en-GB" dirty="0"/>
              <a:t>Capture-Recapture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B1ED65-A70D-4EB3-7554-F4CFDC17AE4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894317" y="4553409"/>
                <a:ext cx="6145283" cy="1053644"/>
              </a:xfrm>
            </p:spPr>
            <p:txBody>
              <a:bodyPr>
                <a:noAutofit/>
              </a:bodyPr>
              <a:lstStyle/>
              <a:p>
                <a:pPr algn="l"/>
                <a:r>
                  <a:rPr lang="en-GB" sz="2000" dirty="0"/>
                  <a:t>CR models are commonly used in ecology to estimate population size for wild animals</a:t>
                </a:r>
              </a:p>
              <a:p>
                <a:pPr algn="l"/>
                <a:r>
                  <a:rPr lang="en-GB" sz="2000" dirty="0"/>
                  <a:t>An individual’s true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000" dirty="0"/>
                  <a:t> is unobservable (latent)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CB1ED65-A70D-4EB3-7554-F4CFDC17AE4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94317" y="4553409"/>
                <a:ext cx="6145283" cy="1053644"/>
              </a:xfrm>
              <a:blipFill>
                <a:blip r:embed="rId3"/>
                <a:stretch>
                  <a:fillRect l="-893" t="-5780" b="-982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5CD8CF65-68EB-6168-F026-6BD5767603E8}"/>
              </a:ext>
            </a:extLst>
          </p:cNvPr>
          <p:cNvSpPr/>
          <p:nvPr/>
        </p:nvSpPr>
        <p:spPr>
          <a:xfrm>
            <a:off x="0" y="0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3CE1DF-317E-F2D2-9E09-39C630CA1EA5}"/>
              </a:ext>
            </a:extLst>
          </p:cNvPr>
          <p:cNvSpPr/>
          <p:nvPr/>
        </p:nvSpPr>
        <p:spPr>
          <a:xfrm>
            <a:off x="0" y="6563831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D531FD8-5858-7E89-B19D-7BF26AA46DCF}"/>
              </a:ext>
            </a:extLst>
          </p:cNvPr>
          <p:cNvSpPr txBox="1">
            <a:spLocks/>
          </p:cNvSpPr>
          <p:nvPr/>
        </p:nvSpPr>
        <p:spPr>
          <a:xfrm>
            <a:off x="384624" y="1498660"/>
            <a:ext cx="6694715" cy="2518510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000" b="1" dirty="0"/>
              <a:t>Capture Recapture (CR) Models: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 dirty="0"/>
              <a:t>An initial capture is made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 dirty="0"/>
              <a:t>Unmarked individuals are marked in some unique way (tags, rings etc)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 dirty="0"/>
              <a:t>Individuals are released back into the population</a:t>
            </a:r>
          </a:p>
          <a:p>
            <a:pPr marL="342900" indent="-342900">
              <a:buFont typeface="+mj-lt"/>
              <a:buAutoNum type="arabicPeriod"/>
            </a:pPr>
            <a:r>
              <a:rPr lang="en-GB" sz="2000" dirty="0"/>
              <a:t>Subsequent captures are made, allowing individuals to be tracked over time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7DFF58-0850-491C-7757-581B0F4E83A7}"/>
              </a:ext>
            </a:extLst>
          </p:cNvPr>
          <p:cNvSpPr txBox="1"/>
          <p:nvPr/>
        </p:nvSpPr>
        <p:spPr>
          <a:xfrm>
            <a:off x="6170220" y="5758396"/>
            <a:ext cx="5593475" cy="646331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Kenneth H. Pollock. Capture-recapture models. Journal of the American Statistical Association, 95(449):293–296, 2000. ISSN 01621459, 1537274X. URLhttp://www.jstor.org/stable/2669550</a:t>
            </a:r>
          </a:p>
        </p:txBody>
      </p:sp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76C045BE-FC72-488B-F870-1A4C9662B3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515049"/>
            <a:ext cx="2743200" cy="365125"/>
          </a:xfrm>
        </p:spPr>
        <p:txBody>
          <a:bodyPr/>
          <a:lstStyle/>
          <a:p>
            <a:fld id="{4466763A-E06D-483A-8A6E-1EB2364FE217}" type="slidenum">
              <a:rPr lang="en-GB" sz="1600" smtClean="0">
                <a:solidFill>
                  <a:schemeClr val="bg1"/>
                </a:solidFill>
              </a:rPr>
              <a:t>5</a:t>
            </a:fld>
            <a:endParaRPr lang="en-GB" sz="1600" dirty="0">
              <a:solidFill>
                <a:schemeClr val="bg1"/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AADC380-7B44-42B5-7F5E-1DD9EA42870C}"/>
              </a:ext>
            </a:extLst>
          </p:cNvPr>
          <p:cNvGrpSpPr/>
          <p:nvPr/>
        </p:nvGrpSpPr>
        <p:grpSpPr>
          <a:xfrm>
            <a:off x="7402287" y="461211"/>
            <a:ext cx="4637314" cy="3903959"/>
            <a:chOff x="8096169" y="651997"/>
            <a:chExt cx="3918647" cy="3463694"/>
          </a:xfrm>
        </p:grpSpPr>
        <p:pic>
          <p:nvPicPr>
            <p:cNvPr id="11" name="Picture 2" descr="Free photos of Sea gull">
              <a:extLst>
                <a:ext uri="{FF2B5EF4-FFF2-40B4-BE49-F238E27FC236}">
                  <a16:creationId xmlns:a16="http://schemas.microsoft.com/office/drawing/2014/main" id="{55A704F0-6647-F14C-E8D0-57C76F09CF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94" r="14905"/>
            <a:stretch/>
          </p:blipFill>
          <p:spPr bwMode="auto">
            <a:xfrm>
              <a:off x="10147771" y="660214"/>
              <a:ext cx="1867044" cy="1684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No description available.">
              <a:extLst>
                <a:ext uri="{FF2B5EF4-FFF2-40B4-BE49-F238E27FC236}">
                  <a16:creationId xmlns:a16="http://schemas.microsoft.com/office/drawing/2014/main" id="{8B8F21F8-A29B-1BDB-F122-124920DC440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645" b="12697"/>
            <a:stretch/>
          </p:blipFill>
          <p:spPr bwMode="auto">
            <a:xfrm>
              <a:off x="10147771" y="2431424"/>
              <a:ext cx="1867045" cy="1684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 descr="No description available.">
              <a:extLst>
                <a:ext uri="{FF2B5EF4-FFF2-40B4-BE49-F238E27FC236}">
                  <a16:creationId xmlns:a16="http://schemas.microsoft.com/office/drawing/2014/main" id="{7E0A5F74-7807-7121-A419-D5D97CD3E8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930" t="-285" r="19930" b="285"/>
            <a:stretch/>
          </p:blipFill>
          <p:spPr bwMode="auto">
            <a:xfrm rot="16200000">
              <a:off x="8214524" y="533642"/>
              <a:ext cx="1684267" cy="19209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Animal individual marking. Top-left: rings (credit: Emannuelle Cam and Jean-Yves Monat); Top-right: ear-tags (credit: Kelly Powell); Bottom left: coat patterns (credit: Fridolin Zimmermann); Bottom right: ADN feces (credit: Alexander Kopatz)">
            <a:extLst>
              <a:ext uri="{FF2B5EF4-FFF2-40B4-BE49-F238E27FC236}">
                <a16:creationId xmlns:a16="http://schemas.microsoft.com/office/drawing/2014/main" id="{E4C2AB7C-7E66-E47F-8464-7EA2CB28E5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03" t="-116" r="3407" b="52707"/>
          <a:stretch/>
        </p:blipFill>
        <p:spPr bwMode="auto">
          <a:xfrm>
            <a:off x="7402288" y="2466818"/>
            <a:ext cx="2273278" cy="189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99D8184-D246-B99A-ACDA-325BC0F86A94}"/>
              </a:ext>
            </a:extLst>
          </p:cNvPr>
          <p:cNvSpPr txBox="1"/>
          <p:nvPr/>
        </p:nvSpPr>
        <p:spPr>
          <a:xfrm>
            <a:off x="593143" y="4365170"/>
            <a:ext cx="1175657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Observed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F134FAA-905E-5F33-C018-8CD8E0EE2853}"/>
              </a:ext>
            </a:extLst>
          </p:cNvPr>
          <p:cNvSpPr txBox="1"/>
          <p:nvPr/>
        </p:nvSpPr>
        <p:spPr>
          <a:xfrm>
            <a:off x="3151729" y="4176274"/>
            <a:ext cx="1578429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Not Observed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5C26BDA-C073-497E-F35E-77372CEB6132}"/>
              </a:ext>
            </a:extLst>
          </p:cNvPr>
          <p:cNvSpPr txBox="1"/>
          <p:nvPr/>
        </p:nvSpPr>
        <p:spPr>
          <a:xfrm>
            <a:off x="698806" y="5701485"/>
            <a:ext cx="964328" cy="369332"/>
          </a:xfrm>
          <a:prstGeom prst="rect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GB" dirty="0"/>
              <a:t>Alive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EB83B61-5594-76A9-6F4B-B1C096B602FE}"/>
              </a:ext>
            </a:extLst>
          </p:cNvPr>
          <p:cNvSpPr txBox="1"/>
          <p:nvPr/>
        </p:nvSpPr>
        <p:spPr>
          <a:xfrm>
            <a:off x="3487695" y="5494367"/>
            <a:ext cx="964328" cy="923330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Alive but missed</a:t>
            </a:r>
          </a:p>
        </p:txBody>
      </p:sp>
      <p:pic>
        <p:nvPicPr>
          <p:cNvPr id="26" name="Graphic 25" descr="Arrow Right outline">
            <a:extLst>
              <a:ext uri="{FF2B5EF4-FFF2-40B4-BE49-F238E27FC236}">
                <a16:creationId xmlns:a16="http://schemas.microsoft.com/office/drawing/2014/main" id="{0010591E-20A7-F9FF-260F-69CE02D03C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765821" y="4783284"/>
            <a:ext cx="830299" cy="830299"/>
          </a:xfrm>
          <a:prstGeom prst="rect">
            <a:avLst/>
          </a:prstGeom>
        </p:spPr>
      </p:pic>
      <p:pic>
        <p:nvPicPr>
          <p:cNvPr id="27" name="Graphic 26" descr="Arrow Right outline">
            <a:extLst>
              <a:ext uri="{FF2B5EF4-FFF2-40B4-BE49-F238E27FC236}">
                <a16:creationId xmlns:a16="http://schemas.microsoft.com/office/drawing/2014/main" id="{8B79F69A-26D6-1162-5362-107865B1E65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5400000">
            <a:off x="3525795" y="4651098"/>
            <a:ext cx="830299" cy="830299"/>
          </a:xfrm>
          <a:prstGeom prst="rect">
            <a:avLst/>
          </a:prstGeom>
        </p:spPr>
      </p:pic>
      <p:pic>
        <p:nvPicPr>
          <p:cNvPr id="28" name="Graphic 27" descr="Arrow Right outline">
            <a:extLst>
              <a:ext uri="{FF2B5EF4-FFF2-40B4-BE49-F238E27FC236}">
                <a16:creationId xmlns:a16="http://schemas.microsoft.com/office/drawing/2014/main" id="{A818F69D-E46B-3E34-CE32-A716638B1C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3464826">
            <a:off x="4046809" y="4629597"/>
            <a:ext cx="952428" cy="86710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C27A769-B04D-2D0C-28E3-44769E518815}"/>
              </a:ext>
            </a:extLst>
          </p:cNvPr>
          <p:cNvSpPr txBox="1"/>
          <p:nvPr/>
        </p:nvSpPr>
        <p:spPr>
          <a:xfrm>
            <a:off x="4715451" y="5586700"/>
            <a:ext cx="964328" cy="369332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Dead</a:t>
            </a:r>
          </a:p>
        </p:txBody>
      </p:sp>
      <p:pic>
        <p:nvPicPr>
          <p:cNvPr id="30" name="Graphic 29" descr="Arrow Right outline">
            <a:extLst>
              <a:ext uri="{FF2B5EF4-FFF2-40B4-BE49-F238E27FC236}">
                <a16:creationId xmlns:a16="http://schemas.microsoft.com/office/drawing/2014/main" id="{9C94E827-A2DD-6732-2CCB-097C2E83E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7749857">
            <a:off x="2861364" y="4616635"/>
            <a:ext cx="952428" cy="86710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6C46B7B-A469-22CE-6D19-E1EB6FE95B81}"/>
              </a:ext>
            </a:extLst>
          </p:cNvPr>
          <p:cNvSpPr txBox="1"/>
          <p:nvPr/>
        </p:nvSpPr>
        <p:spPr>
          <a:xfrm>
            <a:off x="2164309" y="5481397"/>
            <a:ext cx="964328" cy="923330"/>
          </a:xfrm>
          <a:prstGeom prst="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Left the study area</a:t>
            </a:r>
          </a:p>
        </p:txBody>
      </p:sp>
    </p:spTree>
    <p:extLst>
      <p:ext uri="{BB962C8B-B14F-4D97-AF65-F5344CB8AC3E}">
        <p14:creationId xmlns:p14="http://schemas.microsoft.com/office/powerpoint/2010/main" val="25008393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DF9E9-AB99-E31E-9360-0D750B851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diagram of a mathematical equation&#10;&#10;Description automatically generated">
            <a:extLst>
              <a:ext uri="{FF2B5EF4-FFF2-40B4-BE49-F238E27FC236}">
                <a16:creationId xmlns:a16="http://schemas.microsoft.com/office/drawing/2014/main" id="{3FA55AA6-8D2D-EEE9-AE05-CEAB6704A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56779"/>
            <a:ext cx="5902499" cy="2362202"/>
          </a:xfrm>
          <a:prstGeom prst="rect">
            <a:avLst/>
          </a:prstGeom>
        </p:spPr>
      </p:pic>
      <p:pic>
        <p:nvPicPr>
          <p:cNvPr id="6" name="Picture 5" descr="A diagram of mathematical equations&#10;&#10;Description automatically generated">
            <a:extLst>
              <a:ext uri="{FF2B5EF4-FFF2-40B4-BE49-F238E27FC236}">
                <a16:creationId xmlns:a16="http://schemas.microsoft.com/office/drawing/2014/main" id="{12E0B6C3-AA75-710A-7FB3-4B4CAC54FB3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392" y="4117949"/>
            <a:ext cx="8588828" cy="22612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955AA80-B4BD-BAB8-4425-E74C502F3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HMM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099F3-493C-8A80-C343-1E63F9995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143" y="1676051"/>
            <a:ext cx="5682343" cy="2460519"/>
          </a:xfrm>
        </p:spPr>
        <p:txBody>
          <a:bodyPr>
            <a:noAutofit/>
          </a:bodyPr>
          <a:lstStyle/>
          <a:p>
            <a:pPr algn="l"/>
            <a:r>
              <a:rPr lang="en-GB" sz="2000" dirty="0"/>
              <a:t>Hidden Markov model (HMM) formulation marginalises over the latent state to calculate the marginal likelihood</a:t>
            </a:r>
          </a:p>
          <a:p>
            <a:pPr lvl="1"/>
            <a:r>
              <a:rPr lang="en-GB" sz="1800" dirty="0"/>
              <a:t>The marginal likelihood is the probability of the observed data and the latent states, given the model parameters</a:t>
            </a:r>
          </a:p>
          <a:p>
            <a:r>
              <a:rPr lang="en-GB" sz="2000" dirty="0"/>
              <a:t>Computationally expensive so use the Forward Algorithm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BC786A-F94F-8641-9D63-FA15BE071464}"/>
              </a:ext>
            </a:extLst>
          </p:cNvPr>
          <p:cNvSpPr/>
          <p:nvPr/>
        </p:nvSpPr>
        <p:spPr>
          <a:xfrm>
            <a:off x="0" y="0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931C02-2F12-3B32-DBEF-4C9C5EB7F6A9}"/>
              </a:ext>
            </a:extLst>
          </p:cNvPr>
          <p:cNvSpPr/>
          <p:nvPr/>
        </p:nvSpPr>
        <p:spPr>
          <a:xfrm>
            <a:off x="0" y="6563831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D046F581-62EB-237B-66C7-B8A30EF06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515049"/>
            <a:ext cx="2743200" cy="365125"/>
          </a:xfrm>
        </p:spPr>
        <p:txBody>
          <a:bodyPr/>
          <a:lstStyle/>
          <a:p>
            <a:fld id="{4466763A-E06D-483A-8A6E-1EB2364FE217}" type="slidenum">
              <a:rPr lang="en-GB" sz="1600" smtClean="0">
                <a:solidFill>
                  <a:schemeClr val="bg1"/>
                </a:solidFill>
              </a:rPr>
              <a:t>6</a:t>
            </a:fld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7588AB-FA02-B8DC-AECE-B6615D047BA9}"/>
              </a:ext>
            </a:extLst>
          </p:cNvPr>
          <p:cNvSpPr txBox="1"/>
          <p:nvPr/>
        </p:nvSpPr>
        <p:spPr>
          <a:xfrm>
            <a:off x="8371115" y="420769"/>
            <a:ext cx="3668486" cy="584775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GB" sz="1600" b="0" i="0" u="none" strike="noStrike" baseline="0" dirty="0"/>
              <a:t>J. L. Laake. Capture-recapture analysis with hidden </a:t>
            </a:r>
            <a:r>
              <a:rPr lang="en-GB" sz="1600" b="0" i="0" u="none" strike="noStrike" baseline="0" dirty="0" err="1"/>
              <a:t>markov</a:t>
            </a:r>
            <a:r>
              <a:rPr lang="en-GB" sz="1600" b="0" i="0" u="none" strike="noStrike" baseline="0" dirty="0"/>
              <a:t> models. 2013.</a:t>
            </a:r>
            <a:endParaRPr lang="en-GB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25EED7-559C-C734-4566-D605712C7249}"/>
                  </a:ext>
                </a:extLst>
              </p:cNvPr>
              <p:cNvSpPr txBox="1"/>
              <p:nvPr/>
            </p:nvSpPr>
            <p:spPr>
              <a:xfrm>
                <a:off x="4007163" y="5248597"/>
                <a:ext cx="1338943" cy="52322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𝜹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GB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GB" sz="28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8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325EED7-559C-C734-4566-D605712C72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163" y="5248597"/>
                <a:ext cx="133894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3DF9A01-E824-9306-7A11-36021F6EA575}"/>
              </a:ext>
            </a:extLst>
          </p:cNvPr>
          <p:cNvSpPr txBox="1"/>
          <p:nvPr/>
        </p:nvSpPr>
        <p:spPr>
          <a:xfrm>
            <a:off x="272143" y="4136570"/>
            <a:ext cx="27214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This iterative method is very efficient and allows latent states to be inferred</a:t>
            </a:r>
          </a:p>
        </p:txBody>
      </p:sp>
    </p:spTree>
    <p:extLst>
      <p:ext uri="{BB962C8B-B14F-4D97-AF65-F5344CB8AC3E}">
        <p14:creationId xmlns:p14="http://schemas.microsoft.com/office/powerpoint/2010/main" val="2288410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A39EB-3964-07AC-17AD-A2286C648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8705F-48D5-4A2D-2B58-416B35291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Simple CR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E40ABD-E667-EA92-5E0E-BD3F03D484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72143" y="1676052"/>
                <a:ext cx="11691257" cy="2373434"/>
              </a:xfrm>
            </p:spPr>
            <p:txBody>
              <a:bodyPr>
                <a:noAutofit/>
              </a:bodyPr>
              <a:lstStyle/>
              <a:p>
                <a:pPr algn="l"/>
                <a:r>
                  <a:rPr lang="en-GB" sz="2000" dirty="0"/>
                  <a:t>States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000" dirty="0"/>
                  <a:t>: alive (1) or dead (0)</a:t>
                </a:r>
              </a:p>
              <a:p>
                <a:pPr algn="l"/>
                <a:r>
                  <a:rPr lang="en-GB" sz="2000" dirty="0"/>
                  <a:t>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GB" sz="2000" dirty="0"/>
                  <a:t>: observed (1) or not observed (0)</a:t>
                </a:r>
              </a:p>
              <a:p>
                <a:pPr algn="l"/>
                <a:r>
                  <a:rPr lang="en-GB" sz="2000" dirty="0"/>
                  <a:t>Probability of survival: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endParaRPr lang="en-GB" sz="2000" dirty="0"/>
              </a:p>
              <a:p>
                <a:pPr algn="l"/>
                <a:r>
                  <a:rPr lang="en-GB" sz="2000" dirty="0"/>
                  <a:t>Probability of observation: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GB" sz="2000" dirty="0"/>
              </a:p>
              <a:p>
                <a:r>
                  <a:rPr lang="en-GB" sz="2000" dirty="0"/>
                  <a:t>All individuals are alive and observed when initially captured, i.e. initial state </a:t>
                </a:r>
                <a14:m>
                  <m:oMath xmlns:m="http://schemas.openxmlformats.org/officeDocument/2006/math"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=[1,0]</m:t>
                    </m:r>
                  </m:oMath>
                </a14:m>
                <a:endParaRPr lang="en-GB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9E40ABD-E667-EA92-5E0E-BD3F03D484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72143" y="1676052"/>
                <a:ext cx="11691257" cy="2373434"/>
              </a:xfrm>
              <a:blipFill>
                <a:blip r:embed="rId3"/>
                <a:stretch>
                  <a:fillRect l="-469" t="-2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70F502F5-8131-3D13-4F4F-852FE8F7EA90}"/>
              </a:ext>
            </a:extLst>
          </p:cNvPr>
          <p:cNvSpPr/>
          <p:nvPr/>
        </p:nvSpPr>
        <p:spPr>
          <a:xfrm>
            <a:off x="0" y="0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BD1FF5-0447-EE32-6A14-8C77851ED509}"/>
              </a:ext>
            </a:extLst>
          </p:cNvPr>
          <p:cNvSpPr/>
          <p:nvPr/>
        </p:nvSpPr>
        <p:spPr>
          <a:xfrm>
            <a:off x="0" y="6563831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8D70FBD6-93CD-DDF1-BF9D-7DED427DB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515049"/>
            <a:ext cx="2743200" cy="365125"/>
          </a:xfrm>
        </p:spPr>
        <p:txBody>
          <a:bodyPr/>
          <a:lstStyle/>
          <a:p>
            <a:fld id="{4466763A-E06D-483A-8A6E-1EB2364FE217}" type="slidenum">
              <a:rPr lang="en-GB" sz="1600" smtClean="0">
                <a:solidFill>
                  <a:schemeClr val="bg1"/>
                </a:solidFill>
              </a:rPr>
              <a:t>7</a:t>
            </a:fld>
            <a:endParaRPr lang="en-GB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5434AA-C950-9928-E529-119B9753BF66}"/>
                  </a:ext>
                </a:extLst>
              </p:cNvPr>
              <p:cNvSpPr txBox="1"/>
              <p:nvPr/>
            </p:nvSpPr>
            <p:spPr>
              <a:xfrm>
                <a:off x="7177606" y="871056"/>
                <a:ext cx="3683829" cy="7025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b="0" i="0" smtClean="0">
                          <a:latin typeface="Cambria Math" panose="02040503050406030204" pitchFamily="18" charset="0"/>
                        </a:rPr>
                        <m:t>Γ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1 −</m:t>
                                </m:r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7"/>
                                  </m:r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m:rPr>
                                    <m:brk m:alnAt="7"/>
                                  </m:r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m:rPr>
                                <m:brk m:alnAt="7"/>
                              </m:rPr>
                              <a:rPr lang="en-GB" sz="2400" b="0" i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GB" sz="2400" b="0" i="0" smtClean="0">
                                <a:latin typeface="Cambria Math" panose="02040503050406030204" pitchFamily="18" charset="0"/>
                              </a:rPr>
                              <m:t>alive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GB" sz="2400" b="0" i="0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GB" sz="2400" b="0" i="0" smtClean="0">
                                <a:latin typeface="Cambria Math" panose="02040503050406030204" pitchFamily="18" charset="0"/>
                              </a:rPr>
                              <m:t>dead</m:t>
                            </m:r>
                          </m:e>
                        </m:mr>
                      </m:m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5434AA-C950-9928-E529-119B9753BF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606" y="871056"/>
                <a:ext cx="3683829" cy="7025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F4B956-AF59-1E88-5A91-7CC8F975FCD7}"/>
                  </a:ext>
                </a:extLst>
              </p:cNvPr>
              <p:cNvSpPr txBox="1"/>
              <p:nvPr/>
            </p:nvSpPr>
            <p:spPr>
              <a:xfrm>
                <a:off x="9523159" y="2102436"/>
                <a:ext cx="2017412" cy="657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(1)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CF4B956-AF59-1E88-5A91-7CC8F975FC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3159" y="2102436"/>
                <a:ext cx="2017412" cy="6572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736E26-10D0-C625-FD97-29682AA03BFB}"/>
                  </a:ext>
                </a:extLst>
              </p:cNvPr>
              <p:cNvSpPr txBox="1"/>
              <p:nvPr/>
            </p:nvSpPr>
            <p:spPr>
              <a:xfrm>
                <a:off x="6525333" y="2102436"/>
                <a:ext cx="2620717" cy="6572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lang="en-GB" sz="24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0)= </m:t>
                      </m:r>
                      <m:d>
                        <m:dPr>
                          <m:begChr m:val="["/>
                          <m:endChr m:val="]"/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736E26-10D0-C625-FD97-29682AA03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333" y="2102436"/>
                <a:ext cx="2620717" cy="6572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51D552-D16F-C813-BE21-BD8ACF426FE1}"/>
                  </a:ext>
                </a:extLst>
              </p:cNvPr>
              <p:cNvSpPr txBox="1"/>
              <p:nvPr/>
            </p:nvSpPr>
            <p:spPr>
              <a:xfrm>
                <a:off x="272143" y="4128244"/>
                <a:ext cx="7924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000" dirty="0"/>
                  <a:t>If an individual has capture history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=[1,0,1]</m:t>
                    </m:r>
                  </m:oMath>
                </a14:m>
                <a:r>
                  <a:rPr lang="en-GB" sz="2000" dirty="0"/>
                  <a:t>, they have a likelihood: 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551D552-D16F-C813-BE21-BD8ACF426F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143" y="4128244"/>
                <a:ext cx="7924800" cy="400110"/>
              </a:xfrm>
              <a:prstGeom prst="rect">
                <a:avLst/>
              </a:prstGeom>
              <a:blipFill>
                <a:blip r:embed="rId7"/>
                <a:stretch>
                  <a:fillRect l="-846" t="-6061" b="-272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811953A-B0A8-CFEF-3E0E-6D131B879824}"/>
                  </a:ext>
                </a:extLst>
              </p:cNvPr>
              <p:cNvSpPr txBox="1"/>
              <p:nvPr/>
            </p:nvSpPr>
            <p:spPr>
              <a:xfrm>
                <a:off x="2567181" y="4794090"/>
                <a:ext cx="7109126" cy="1163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2000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2000" b="0" i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GB" sz="2000" b="0" i="0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GB" sz="2000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y</m:t>
                            </m:r>
                          </m:e>
                          <m:sub>
                            <m:r>
                              <a:rPr lang="en-GB" sz="2000" b="0" i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GB" sz="2000" b="0" i="0" smtClean="0">
                        <a:latin typeface="Cambria Math" panose="02040503050406030204" pitchFamily="18" charset="0"/>
                      </a:rPr>
                      <m:t>1′</m:t>
                    </m:r>
                  </m:oMath>
                </a14:m>
                <a:r>
                  <a:rPr lang="en-GB" sz="2000" i="1" dirty="0">
                    <a:latin typeface="Cambria Math" panose="02040503050406030204" pitchFamily="18" charset="0"/>
                  </a:rPr>
                  <a:t>  </a:t>
                </a:r>
              </a:p>
              <a:p>
                <a:pPr algn="ctr"/>
                <a:endParaRPr lang="en-GB" sz="20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GB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000" b="0" i="1" smtClean="0">
                            <a:latin typeface="Cambria Math" panose="02040503050406030204" pitchFamily="18" charset="0"/>
                          </a:rPr>
                          <m:t>1,0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1 −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mr>
                          <m:m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GB" sz="20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1 −</m:t>
                              </m:r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mr>
                          <m:m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GB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GB" sz="20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GB" sz="20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GB" sz="2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20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GB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GB" sz="20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811953A-B0A8-CFEF-3E0E-6D131B879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7181" y="4794090"/>
                <a:ext cx="7109126" cy="1163332"/>
              </a:xfrm>
              <a:prstGeom prst="rect">
                <a:avLst/>
              </a:prstGeom>
              <a:blipFill>
                <a:blip r:embed="rId8"/>
                <a:stretch>
                  <a:fillRect l="-120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80342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C65C4-E939-84C0-D06E-BEECA70A2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338235-22A3-6771-AE0C-7E4CC50BD131}"/>
              </a:ext>
            </a:extLst>
          </p:cNvPr>
          <p:cNvSpPr/>
          <p:nvPr/>
        </p:nvSpPr>
        <p:spPr>
          <a:xfrm>
            <a:off x="0" y="0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354DA08-48CB-2EDB-77A6-1B05A8306949}"/>
              </a:ext>
            </a:extLst>
          </p:cNvPr>
          <p:cNvSpPr/>
          <p:nvPr/>
        </p:nvSpPr>
        <p:spPr>
          <a:xfrm>
            <a:off x="0" y="6563831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4C9D37A4-BD72-F01C-8B4E-B75B5FD57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515049"/>
            <a:ext cx="2743200" cy="365125"/>
          </a:xfrm>
        </p:spPr>
        <p:txBody>
          <a:bodyPr/>
          <a:lstStyle/>
          <a:p>
            <a:fld id="{4466763A-E06D-483A-8A6E-1EB2364FE217}" type="slidenum">
              <a:rPr lang="en-GB" sz="1600" smtClean="0">
                <a:solidFill>
                  <a:schemeClr val="bg1"/>
                </a:solidFill>
              </a:rPr>
              <a:t>8</a:t>
            </a:fld>
            <a:endParaRPr lang="en-GB" sz="1600" dirty="0">
              <a:solidFill>
                <a:schemeClr val="bg1"/>
              </a:solidFill>
            </a:endParaRP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B4C8B4D3-5E40-3876-2289-1BBC8BAA17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5" t="19520" r="7120" b="4088"/>
          <a:stretch/>
        </p:blipFill>
        <p:spPr>
          <a:xfrm>
            <a:off x="1249874" y="759690"/>
            <a:ext cx="9692252" cy="533861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233F7A1-91F5-5659-ADC9-ACB93BB68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States</a:t>
            </a:r>
          </a:p>
        </p:txBody>
      </p:sp>
    </p:spTree>
    <p:extLst>
      <p:ext uri="{BB962C8B-B14F-4D97-AF65-F5344CB8AC3E}">
        <p14:creationId xmlns:p14="http://schemas.microsoft.com/office/powerpoint/2010/main" val="3971641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58CC9-F408-2F66-9375-AC08F32FFE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FE90B3-1C20-619D-CF92-D41F69155776}"/>
              </a:ext>
            </a:extLst>
          </p:cNvPr>
          <p:cNvSpPr/>
          <p:nvPr/>
        </p:nvSpPr>
        <p:spPr>
          <a:xfrm>
            <a:off x="0" y="0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90648D-9CB8-27CE-D2B5-5F2F14DCE18F}"/>
              </a:ext>
            </a:extLst>
          </p:cNvPr>
          <p:cNvSpPr/>
          <p:nvPr/>
        </p:nvSpPr>
        <p:spPr>
          <a:xfrm>
            <a:off x="0" y="6563831"/>
            <a:ext cx="12192000" cy="294169"/>
          </a:xfrm>
          <a:prstGeom prst="rect">
            <a:avLst/>
          </a:prstGeom>
          <a:solidFill>
            <a:srgbClr val="165196"/>
          </a:solidFill>
          <a:ln>
            <a:solidFill>
              <a:srgbClr val="16519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A28A61A-90BD-6361-3A93-229A1F8ED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GB" dirty="0"/>
              <a:t>Transition Matrix</a:t>
            </a:r>
          </a:p>
        </p:txBody>
      </p:sp>
      <p:sp>
        <p:nvSpPr>
          <p:cNvPr id="3" name="Slide Number Placeholder 10">
            <a:extLst>
              <a:ext uri="{FF2B5EF4-FFF2-40B4-BE49-F238E27FC236}">
                <a16:creationId xmlns:a16="http://schemas.microsoft.com/office/drawing/2014/main" id="{3F8EA5BA-8025-1C13-BC80-078981B52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515049"/>
            <a:ext cx="2743200" cy="365125"/>
          </a:xfrm>
        </p:spPr>
        <p:txBody>
          <a:bodyPr/>
          <a:lstStyle/>
          <a:p>
            <a:fld id="{4466763A-E06D-483A-8A6E-1EB2364FE217}" type="slidenum">
              <a:rPr lang="en-GB" sz="1600" smtClean="0">
                <a:solidFill>
                  <a:schemeClr val="bg1"/>
                </a:solidFill>
              </a:rPr>
              <a:t>9</a:t>
            </a:fld>
            <a:endParaRPr lang="en-GB" sz="16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A98201D-4D57-143E-4414-8DEB3241D4E0}"/>
                  </a:ext>
                </a:extLst>
              </p:cNvPr>
              <p:cNvSpPr txBox="1"/>
              <p:nvPr/>
            </p:nvSpPr>
            <p:spPr>
              <a:xfrm>
                <a:off x="1552036" y="1682720"/>
                <a:ext cx="9087928" cy="29206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7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1 −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e>
                                <m:d>
                                  <m:d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d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(1−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e>
                                <m:d>
                                  <m:dPr>
                                    <m:ctrlP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GB" sz="2800" b="0" i="1" smtClean="0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</m:d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GB" sz="28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A98201D-4D57-143E-4414-8DEB3241D4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036" y="1682720"/>
                <a:ext cx="9087928" cy="29206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C607F1A-D08C-B8C3-3A45-21CB425A64E1}"/>
              </a:ext>
            </a:extLst>
          </p:cNvPr>
          <p:cNvSpPr txBox="1"/>
          <p:nvPr/>
        </p:nvSpPr>
        <p:spPr>
          <a:xfrm>
            <a:off x="1005840" y="4983480"/>
            <a:ext cx="4590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GB" dirty="0"/>
              <a:t>In the country and alive</a:t>
            </a:r>
          </a:p>
          <a:p>
            <a:pPr marL="342900" indent="-342900">
              <a:buAutoNum type="arabicPeriod"/>
            </a:pPr>
            <a:r>
              <a:rPr lang="en-GB" dirty="0"/>
              <a:t>In the country and just dead</a:t>
            </a:r>
          </a:p>
          <a:p>
            <a:pPr marL="342900" indent="-342900">
              <a:buAutoNum type="arabicPeriod"/>
            </a:pPr>
            <a:r>
              <a:rPr lang="en-GB" dirty="0"/>
              <a:t>Outside the country and de-registered</a:t>
            </a:r>
          </a:p>
          <a:p>
            <a:pPr marL="342900" indent="-342900">
              <a:buAutoNum type="arabicPeriod"/>
            </a:pPr>
            <a:r>
              <a:rPr lang="en-GB" dirty="0"/>
              <a:t>Outside the country but didn’t de-register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2405C8-169C-02CF-91C5-5970141E87E6}"/>
              </a:ext>
            </a:extLst>
          </p:cNvPr>
          <p:cNvSpPr txBox="1"/>
          <p:nvPr/>
        </p:nvSpPr>
        <p:spPr>
          <a:xfrm>
            <a:off x="5989320" y="5260412"/>
            <a:ext cx="5196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5. Outside the country and just dead</a:t>
            </a:r>
          </a:p>
          <a:p>
            <a:r>
              <a:rPr lang="en-GB" dirty="0"/>
              <a:t>6. Just returned to the country having de-registered</a:t>
            </a:r>
          </a:p>
          <a:p>
            <a:r>
              <a:rPr lang="en-GB" dirty="0"/>
              <a:t>7. Long dead</a:t>
            </a:r>
          </a:p>
        </p:txBody>
      </p:sp>
    </p:spTree>
    <p:extLst>
      <p:ext uri="{BB962C8B-B14F-4D97-AF65-F5344CB8AC3E}">
        <p14:creationId xmlns:p14="http://schemas.microsoft.com/office/powerpoint/2010/main" val="3744639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51a9fa56-3f32-449a-a721-3e3f49aa5e9a}" enabled="0" method="" siteId="{51a9fa56-3f32-449a-a721-3e3f49aa5e9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1470</Words>
  <Application>Microsoft Office PowerPoint</Application>
  <PresentationFormat>Widescreen</PresentationFormat>
  <Paragraphs>221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CMSS9</vt:lpstr>
      <vt:lpstr>CMSSI9</vt:lpstr>
      <vt:lpstr>DengXian</vt:lpstr>
      <vt:lpstr>Aptos</vt:lpstr>
      <vt:lpstr>Aptos Display</vt:lpstr>
      <vt:lpstr>Arial</vt:lpstr>
      <vt:lpstr>Cambria Math</vt:lpstr>
      <vt:lpstr>Office Theme</vt:lpstr>
      <vt:lpstr>Office Theme</vt:lpstr>
      <vt:lpstr>Estimating Population Size from Register Data: a Capture-Recapture Approach</vt:lpstr>
      <vt:lpstr>Motivating Case Study</vt:lpstr>
      <vt:lpstr>Swedish Register Data</vt:lpstr>
      <vt:lpstr>Observations</vt:lpstr>
      <vt:lpstr>Capture-Recapture Models</vt:lpstr>
      <vt:lpstr>HMM Formulation</vt:lpstr>
      <vt:lpstr>Simple CR Model</vt:lpstr>
      <vt:lpstr>States</vt:lpstr>
      <vt:lpstr>Transition Matrix</vt:lpstr>
      <vt:lpstr>Model Coefficients Specification</vt:lpstr>
      <vt:lpstr>Results</vt:lpstr>
      <vt:lpstr>PowerPoint Presentation</vt:lpstr>
      <vt:lpstr>PowerPoint Presentation</vt:lpstr>
      <vt:lpstr>Survival Probability</vt:lpstr>
      <vt:lpstr>Emigration Probability</vt:lpstr>
      <vt:lpstr>Re-Immigration Probability</vt:lpstr>
      <vt:lpstr>De-registering Probability</vt:lpstr>
      <vt:lpstr>PowerPoint Presentation</vt:lpstr>
      <vt:lpstr>Register Combination Probabilities</vt:lpstr>
      <vt:lpstr>Future Work</vt:lpstr>
      <vt:lpstr>Thank you for your attention!</vt:lpstr>
    </vt:vector>
  </TitlesOfParts>
  <Company>University of Kent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Lucy Brown</dc:creator>
  <cp:lastModifiedBy>Lucy Brown</cp:lastModifiedBy>
  <cp:revision>1</cp:revision>
  <dcterms:created xsi:type="dcterms:W3CDTF">2024-11-18T18:16:50Z</dcterms:created>
  <dcterms:modified xsi:type="dcterms:W3CDTF">2024-12-05T09:53:15Z</dcterms:modified>
</cp:coreProperties>
</file>